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diagrams/layout2.xml" ContentType="application/vnd.openxmlformats-officedocument.drawingml.diagramLayout+xml"/>
  <Default Extension="vml" ContentType="application/vnd.openxmlformats-officedocument.vmlDrawing"/>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xls" ContentType="application/vnd.ms-exce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9"/>
  </p:notesMasterIdLst>
  <p:handoutMasterIdLst>
    <p:handoutMasterId r:id="rId130"/>
  </p:handoutMasterIdLst>
  <p:sldIdLst>
    <p:sldId id="366" r:id="rId2"/>
    <p:sldId id="677" r:id="rId3"/>
    <p:sldId id="682" r:id="rId4"/>
    <p:sldId id="725" r:id="rId5"/>
    <p:sldId id="690" r:id="rId6"/>
    <p:sldId id="692" r:id="rId7"/>
    <p:sldId id="722" r:id="rId8"/>
    <p:sldId id="693" r:id="rId9"/>
    <p:sldId id="805" r:id="rId10"/>
    <p:sldId id="723" r:id="rId11"/>
    <p:sldId id="670" r:id="rId12"/>
    <p:sldId id="594" r:id="rId13"/>
    <p:sldId id="601" r:id="rId14"/>
    <p:sldId id="595" r:id="rId15"/>
    <p:sldId id="788" r:id="rId16"/>
    <p:sldId id="789" r:id="rId17"/>
    <p:sldId id="790" r:id="rId18"/>
    <p:sldId id="791" r:id="rId19"/>
    <p:sldId id="803" r:id="rId20"/>
    <p:sldId id="804" r:id="rId21"/>
    <p:sldId id="779" r:id="rId22"/>
    <p:sldId id="780" r:id="rId23"/>
    <p:sldId id="781" r:id="rId24"/>
    <p:sldId id="782" r:id="rId25"/>
    <p:sldId id="783" r:id="rId26"/>
    <p:sldId id="784" r:id="rId27"/>
    <p:sldId id="809" r:id="rId28"/>
    <p:sldId id="530" r:id="rId29"/>
    <p:sldId id="808" r:id="rId30"/>
    <p:sldId id="537" r:id="rId31"/>
    <p:sldId id="548" r:id="rId32"/>
    <p:sldId id="547" r:id="rId33"/>
    <p:sldId id="830" r:id="rId34"/>
    <p:sldId id="831" r:id="rId35"/>
    <p:sldId id="832" r:id="rId36"/>
    <p:sldId id="840" r:id="rId37"/>
    <p:sldId id="841" r:id="rId38"/>
    <p:sldId id="842" r:id="rId39"/>
    <p:sldId id="843" r:id="rId40"/>
    <p:sldId id="491" r:id="rId41"/>
    <p:sldId id="492" r:id="rId42"/>
    <p:sldId id="493" r:id="rId43"/>
    <p:sldId id="810" r:id="rId44"/>
    <p:sldId id="811" r:id="rId45"/>
    <p:sldId id="812" r:id="rId46"/>
    <p:sldId id="813" r:id="rId47"/>
    <p:sldId id="854" r:id="rId48"/>
    <p:sldId id="855" r:id="rId49"/>
    <p:sldId id="856" r:id="rId50"/>
    <p:sldId id="575" r:id="rId51"/>
    <p:sldId id="563" r:id="rId52"/>
    <p:sldId id="577" r:id="rId53"/>
    <p:sldId id="623" r:id="rId54"/>
    <p:sldId id="582" r:id="rId55"/>
    <p:sldId id="584" r:id="rId56"/>
    <p:sldId id="583" r:id="rId57"/>
    <p:sldId id="586" r:id="rId58"/>
    <p:sldId id="589" r:id="rId59"/>
    <p:sldId id="604" r:id="rId60"/>
    <p:sldId id="608" r:id="rId61"/>
    <p:sldId id="837" r:id="rId62"/>
    <p:sldId id="838" r:id="rId63"/>
    <p:sldId id="612" r:id="rId64"/>
    <p:sldId id="616" r:id="rId65"/>
    <p:sldId id="629" r:id="rId66"/>
    <p:sldId id="633" r:id="rId67"/>
    <p:sldId id="637" r:id="rId68"/>
    <p:sldId id="641" r:id="rId69"/>
    <p:sldId id="645" r:id="rId70"/>
    <p:sldId id="649" r:id="rId71"/>
    <p:sldId id="834" r:id="rId72"/>
    <p:sldId id="835" r:id="rId73"/>
    <p:sldId id="653" r:id="rId74"/>
    <p:sldId id="657" r:id="rId75"/>
    <p:sldId id="814" r:id="rId76"/>
    <p:sldId id="736" r:id="rId77"/>
    <p:sldId id="737" r:id="rId78"/>
    <p:sldId id="738" r:id="rId79"/>
    <p:sldId id="739" r:id="rId80"/>
    <p:sldId id="740" r:id="rId81"/>
    <p:sldId id="741" r:id="rId82"/>
    <p:sldId id="742" r:id="rId83"/>
    <p:sldId id="743" r:id="rId84"/>
    <p:sldId id="744" r:id="rId85"/>
    <p:sldId id="745" r:id="rId86"/>
    <p:sldId id="746" r:id="rId87"/>
    <p:sldId id="747" r:id="rId88"/>
    <p:sldId id="748" r:id="rId89"/>
    <p:sldId id="749" r:id="rId90"/>
    <p:sldId id="750" r:id="rId91"/>
    <p:sldId id="751" r:id="rId92"/>
    <p:sldId id="752" r:id="rId93"/>
    <p:sldId id="753" r:id="rId94"/>
    <p:sldId id="754" r:id="rId95"/>
    <p:sldId id="755" r:id="rId96"/>
    <p:sldId id="756" r:id="rId97"/>
    <p:sldId id="757" r:id="rId98"/>
    <p:sldId id="853" r:id="rId99"/>
    <p:sldId id="758" r:id="rId100"/>
    <p:sldId id="759" r:id="rId101"/>
    <p:sldId id="760" r:id="rId102"/>
    <p:sldId id="761" r:id="rId103"/>
    <p:sldId id="762" r:id="rId104"/>
    <p:sldId id="763" r:id="rId105"/>
    <p:sldId id="764" r:id="rId106"/>
    <p:sldId id="765" r:id="rId107"/>
    <p:sldId id="766" r:id="rId108"/>
    <p:sldId id="767" r:id="rId109"/>
    <p:sldId id="768" r:id="rId110"/>
    <p:sldId id="828" r:id="rId111"/>
    <p:sldId id="816" r:id="rId112"/>
    <p:sldId id="817" r:id="rId113"/>
    <p:sldId id="844" r:id="rId114"/>
    <p:sldId id="833" r:id="rId115"/>
    <p:sldId id="839" r:id="rId116"/>
    <p:sldId id="818" r:id="rId117"/>
    <p:sldId id="819" r:id="rId118"/>
    <p:sldId id="823" r:id="rId119"/>
    <p:sldId id="827" r:id="rId120"/>
    <p:sldId id="852" r:id="rId121"/>
    <p:sldId id="845" r:id="rId122"/>
    <p:sldId id="847" r:id="rId123"/>
    <p:sldId id="848" r:id="rId124"/>
    <p:sldId id="849" r:id="rId125"/>
    <p:sldId id="850" r:id="rId126"/>
    <p:sldId id="851" r:id="rId127"/>
    <p:sldId id="829" r:id="rId12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223"/>
    <a:srgbClr val="058997"/>
    <a:srgbClr val="E64CF2"/>
    <a:srgbClr val="18990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426" autoAdjust="0"/>
    <p:restoredTop sz="94660"/>
  </p:normalViewPr>
  <p:slideViewPr>
    <p:cSldViewPr>
      <p:cViewPr varScale="1">
        <p:scale>
          <a:sx n="69" d="100"/>
          <a:sy n="69" d="100"/>
        </p:scale>
        <p:origin x="-552" y="-108"/>
      </p:cViewPr>
      <p:guideLst>
        <p:guide orient="horz" pos="2160"/>
        <p:guide pos="2880"/>
      </p:guideLst>
    </p:cSldViewPr>
  </p:slideViewPr>
  <p:notesTextViewPr>
    <p:cViewPr>
      <p:scale>
        <a:sx n="1" d="1"/>
        <a:sy n="1" d="1"/>
      </p:scale>
      <p:origin x="0" y="0"/>
    </p:cViewPr>
  </p:notesTextViewPr>
  <p:sorterViewPr>
    <p:cViewPr>
      <p:scale>
        <a:sx n="150" d="100"/>
        <a:sy n="150" d="100"/>
      </p:scale>
      <p:origin x="0" y="6603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91607A-8125-48AE-90CF-211799BE744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472EB31-5E11-4B86-8B91-B7426D455E35}">
      <dgm:prSet phldrT="[Text]" custT="1"/>
      <dgm:spPr/>
      <dgm:t>
        <a:bodyPr/>
        <a:lstStyle/>
        <a:p>
          <a:r>
            <a:rPr lang="en-US" sz="2000" b="1" dirty="0" smtClean="0"/>
            <a:t>BSNL Training </a:t>
          </a:r>
          <a:endParaRPr lang="en-US" sz="2000" b="1" dirty="0"/>
        </a:p>
      </dgm:t>
    </dgm:pt>
    <dgm:pt modelId="{ECD9DABF-87F1-465A-BE90-09E97F13E57C}" type="parTrans" cxnId="{CB518E5D-16B0-4B24-A792-E2A3B3B947B8}">
      <dgm:prSet/>
      <dgm:spPr/>
      <dgm:t>
        <a:bodyPr/>
        <a:lstStyle/>
        <a:p>
          <a:endParaRPr lang="en-US"/>
        </a:p>
      </dgm:t>
    </dgm:pt>
    <dgm:pt modelId="{1C4FDEF4-EAA9-4E1A-BF91-AEEDA4BFA083}" type="sibTrans" cxnId="{CB518E5D-16B0-4B24-A792-E2A3B3B947B8}">
      <dgm:prSet/>
      <dgm:spPr/>
      <dgm:t>
        <a:bodyPr/>
        <a:lstStyle/>
        <a:p>
          <a:endParaRPr lang="en-US"/>
        </a:p>
      </dgm:t>
    </dgm:pt>
    <dgm:pt modelId="{1EC6524E-B4AE-46A9-A1DF-0808C6BDC0FE}">
      <dgm:prSet phldrT="[Text]" custT="1"/>
      <dgm:spPr/>
      <dgm:t>
        <a:bodyPr/>
        <a:lstStyle/>
        <a:p>
          <a:r>
            <a:rPr lang="en-US" sz="1800" b="1" dirty="0" smtClean="0"/>
            <a:t>BRBRAITT Jabalpur</a:t>
          </a:r>
          <a:endParaRPr lang="en-US" sz="1800" b="1" dirty="0"/>
        </a:p>
      </dgm:t>
    </dgm:pt>
    <dgm:pt modelId="{BC85F8FE-C9D9-4A08-92EB-F9BB356FF897}" type="parTrans" cxnId="{F0833A3E-143E-4FE8-A4E1-57A890E2FC95}">
      <dgm:prSet/>
      <dgm:spPr/>
      <dgm:t>
        <a:bodyPr/>
        <a:lstStyle/>
        <a:p>
          <a:endParaRPr lang="en-US"/>
        </a:p>
      </dgm:t>
    </dgm:pt>
    <dgm:pt modelId="{97C66DD4-9392-491B-8141-2BCECDD4C367}" type="sibTrans" cxnId="{F0833A3E-143E-4FE8-A4E1-57A890E2FC95}">
      <dgm:prSet/>
      <dgm:spPr/>
      <dgm:t>
        <a:bodyPr/>
        <a:lstStyle/>
        <a:p>
          <a:endParaRPr lang="en-US"/>
        </a:p>
      </dgm:t>
    </dgm:pt>
    <dgm:pt modelId="{1FD6AD89-87DF-4A21-8119-00D572750EDF}">
      <dgm:prSet phldrT="[Text]" custT="1"/>
      <dgm:spPr/>
      <dgm:t>
        <a:bodyPr/>
        <a:lstStyle/>
        <a:p>
          <a:r>
            <a:rPr lang="en-US" sz="2400" b="1" dirty="0" smtClean="0"/>
            <a:t>RTTC</a:t>
          </a:r>
          <a:endParaRPr lang="en-US" sz="1400" b="1" dirty="0"/>
        </a:p>
      </dgm:t>
    </dgm:pt>
    <dgm:pt modelId="{07571588-A480-4C8C-9E33-EA68A5F6940B}" type="parTrans" cxnId="{559375FE-22A5-46F8-9F3E-AC57AB3A83CF}">
      <dgm:prSet/>
      <dgm:spPr/>
      <dgm:t>
        <a:bodyPr/>
        <a:lstStyle/>
        <a:p>
          <a:endParaRPr lang="en-US"/>
        </a:p>
      </dgm:t>
    </dgm:pt>
    <dgm:pt modelId="{DD7CFD8B-6C39-4B55-8E9B-6D27BFA4637F}" type="sibTrans" cxnId="{559375FE-22A5-46F8-9F3E-AC57AB3A83CF}">
      <dgm:prSet/>
      <dgm:spPr/>
      <dgm:t>
        <a:bodyPr/>
        <a:lstStyle/>
        <a:p>
          <a:endParaRPr lang="en-US"/>
        </a:p>
      </dgm:t>
    </dgm:pt>
    <dgm:pt modelId="{8C80FE35-6A79-4822-B0CA-63DCF1E725EA}">
      <dgm:prSet phldrT="[Text]" custT="1"/>
      <dgm:spPr/>
      <dgm:t>
        <a:bodyPr/>
        <a:lstStyle/>
        <a:p>
          <a:r>
            <a:rPr lang="en-US" sz="1800" b="1" dirty="0" smtClean="0"/>
            <a:t>ALTTC, Ghaziabad</a:t>
          </a:r>
          <a:endParaRPr lang="en-US" sz="1800" b="1" dirty="0"/>
        </a:p>
      </dgm:t>
    </dgm:pt>
    <dgm:pt modelId="{DDBE234D-4A73-4E36-98DD-D3381059BB29}" type="parTrans" cxnId="{A89834E7-9E77-41E3-9577-D09C6E3CFADF}">
      <dgm:prSet/>
      <dgm:spPr/>
      <dgm:t>
        <a:bodyPr/>
        <a:lstStyle/>
        <a:p>
          <a:endParaRPr lang="en-US"/>
        </a:p>
      </dgm:t>
    </dgm:pt>
    <dgm:pt modelId="{767E2699-CE35-47CD-873F-D8B0E02560EF}" type="sibTrans" cxnId="{A89834E7-9E77-41E3-9577-D09C6E3CFADF}">
      <dgm:prSet/>
      <dgm:spPr/>
      <dgm:t>
        <a:bodyPr/>
        <a:lstStyle/>
        <a:p>
          <a:endParaRPr lang="en-US"/>
        </a:p>
      </dgm:t>
    </dgm:pt>
    <dgm:pt modelId="{F3F06F0F-AADA-40C6-A91E-AFB22AE67B9C}">
      <dgm:prSet custT="1"/>
      <dgm:spPr/>
      <dgm:t>
        <a:bodyPr/>
        <a:lstStyle/>
        <a:p>
          <a:r>
            <a:rPr lang="en-US" sz="1800" b="1" dirty="0" smtClean="0"/>
            <a:t>NATFM, Hyderabad</a:t>
          </a:r>
          <a:endParaRPr lang="en-US" sz="1800" b="1" dirty="0"/>
        </a:p>
      </dgm:t>
    </dgm:pt>
    <dgm:pt modelId="{D24D1F33-91E4-4E36-B773-0AB8A608E973}" type="parTrans" cxnId="{68A0FE41-3C2A-4897-8C85-C704A97E98DC}">
      <dgm:prSet/>
      <dgm:spPr/>
      <dgm:t>
        <a:bodyPr/>
        <a:lstStyle/>
        <a:p>
          <a:endParaRPr lang="en-US"/>
        </a:p>
      </dgm:t>
    </dgm:pt>
    <dgm:pt modelId="{3A69570B-92CD-47C0-A4B6-32D682EC47E2}" type="sibTrans" cxnId="{68A0FE41-3C2A-4897-8C85-C704A97E98DC}">
      <dgm:prSet/>
      <dgm:spPr/>
      <dgm:t>
        <a:bodyPr/>
        <a:lstStyle/>
        <a:p>
          <a:endParaRPr lang="en-US"/>
        </a:p>
      </dgm:t>
    </dgm:pt>
    <dgm:pt modelId="{2996D296-1FDF-4B93-9510-6CA5EFCBA81D}">
      <dgm:prSet custT="1"/>
      <dgm:spPr/>
      <dgm:t>
        <a:bodyPr/>
        <a:lstStyle/>
        <a:p>
          <a:r>
            <a:rPr lang="en-US" sz="2400" b="1" dirty="0" smtClean="0"/>
            <a:t>CTTC</a:t>
          </a:r>
          <a:endParaRPr lang="en-US" sz="2400" b="1" dirty="0"/>
        </a:p>
      </dgm:t>
    </dgm:pt>
    <dgm:pt modelId="{32AB1795-EFF5-4FE6-ABF2-8EAE4B84DCB4}" type="parTrans" cxnId="{05B28263-DFD7-4328-A580-E6DAFB73A641}">
      <dgm:prSet/>
      <dgm:spPr/>
      <dgm:t>
        <a:bodyPr/>
        <a:lstStyle/>
        <a:p>
          <a:endParaRPr lang="en-US"/>
        </a:p>
      </dgm:t>
    </dgm:pt>
    <dgm:pt modelId="{8398C8A2-9CBF-44FB-B044-E293850931B1}" type="sibTrans" cxnId="{05B28263-DFD7-4328-A580-E6DAFB73A641}">
      <dgm:prSet/>
      <dgm:spPr/>
      <dgm:t>
        <a:bodyPr/>
        <a:lstStyle/>
        <a:p>
          <a:endParaRPr lang="en-US"/>
        </a:p>
      </dgm:t>
    </dgm:pt>
    <dgm:pt modelId="{18E484DE-B162-4945-85C7-55CD723AE130}">
      <dgm:prSet custT="1"/>
      <dgm:spPr/>
      <dgm:t>
        <a:bodyPr/>
        <a:lstStyle/>
        <a:p>
          <a:r>
            <a:rPr lang="en-US" sz="2400" b="1" dirty="0" smtClean="0"/>
            <a:t>DTTC</a:t>
          </a:r>
          <a:endParaRPr lang="en-US" sz="2400" b="1" dirty="0"/>
        </a:p>
      </dgm:t>
    </dgm:pt>
    <dgm:pt modelId="{6BE655D0-D40F-4726-81A1-8816603E2AD3}" type="parTrans" cxnId="{75505E59-9648-4395-8324-5549E4BE7837}">
      <dgm:prSet/>
      <dgm:spPr/>
      <dgm:t>
        <a:bodyPr/>
        <a:lstStyle/>
        <a:p>
          <a:endParaRPr lang="en-US"/>
        </a:p>
      </dgm:t>
    </dgm:pt>
    <dgm:pt modelId="{56DEF572-5023-4FB5-A99D-4376DBA4CCDC}" type="sibTrans" cxnId="{75505E59-9648-4395-8324-5549E4BE7837}">
      <dgm:prSet/>
      <dgm:spPr/>
      <dgm:t>
        <a:bodyPr/>
        <a:lstStyle/>
        <a:p>
          <a:endParaRPr lang="en-US"/>
        </a:p>
      </dgm:t>
    </dgm:pt>
    <dgm:pt modelId="{770E5BC1-389D-49A7-8FFE-040FFDF0A33B}" type="pres">
      <dgm:prSet presAssocID="{4291607A-8125-48AE-90CF-211799BE7440}" presName="hierChild1" presStyleCnt="0">
        <dgm:presLayoutVars>
          <dgm:chPref val="1"/>
          <dgm:dir/>
          <dgm:animOne val="branch"/>
          <dgm:animLvl val="lvl"/>
          <dgm:resizeHandles/>
        </dgm:presLayoutVars>
      </dgm:prSet>
      <dgm:spPr/>
      <dgm:t>
        <a:bodyPr/>
        <a:lstStyle/>
        <a:p>
          <a:endParaRPr lang="en-IN"/>
        </a:p>
      </dgm:t>
    </dgm:pt>
    <dgm:pt modelId="{56FD2225-1AE7-4DD4-B1DF-DE9E0FE384D6}" type="pres">
      <dgm:prSet presAssocID="{7472EB31-5E11-4B86-8B91-B7426D455E35}" presName="hierRoot1" presStyleCnt="0"/>
      <dgm:spPr/>
    </dgm:pt>
    <dgm:pt modelId="{0C4FBD68-6A69-40E0-A1AF-10C6D52ED6BD}" type="pres">
      <dgm:prSet presAssocID="{7472EB31-5E11-4B86-8B91-B7426D455E35}" presName="composite" presStyleCnt="0"/>
      <dgm:spPr/>
    </dgm:pt>
    <dgm:pt modelId="{8A4D085C-F12B-464B-B381-B3464E055090}" type="pres">
      <dgm:prSet presAssocID="{7472EB31-5E11-4B86-8B91-B7426D455E35}" presName="background" presStyleLbl="node0" presStyleIdx="0" presStyleCnt="1"/>
      <dgm:spPr/>
    </dgm:pt>
    <dgm:pt modelId="{DDAEC41B-4ED1-44B0-BAB5-FAB45728429D}" type="pres">
      <dgm:prSet presAssocID="{7472EB31-5E11-4B86-8B91-B7426D455E35}" presName="text" presStyleLbl="fgAcc0" presStyleIdx="0" presStyleCnt="1">
        <dgm:presLayoutVars>
          <dgm:chPref val="3"/>
        </dgm:presLayoutVars>
      </dgm:prSet>
      <dgm:spPr/>
      <dgm:t>
        <a:bodyPr/>
        <a:lstStyle/>
        <a:p>
          <a:endParaRPr lang="en-IN"/>
        </a:p>
      </dgm:t>
    </dgm:pt>
    <dgm:pt modelId="{98E944B6-5EE9-4A84-BB3E-3EC9049494B1}" type="pres">
      <dgm:prSet presAssocID="{7472EB31-5E11-4B86-8B91-B7426D455E35}" presName="hierChild2" presStyleCnt="0"/>
      <dgm:spPr/>
    </dgm:pt>
    <dgm:pt modelId="{DD529245-84C4-486C-9EB5-9D702FB97680}" type="pres">
      <dgm:prSet presAssocID="{BC85F8FE-C9D9-4A08-92EB-F9BB356FF897}" presName="Name10" presStyleLbl="parChTrans1D2" presStyleIdx="0" presStyleCnt="3"/>
      <dgm:spPr/>
      <dgm:t>
        <a:bodyPr/>
        <a:lstStyle/>
        <a:p>
          <a:endParaRPr lang="en-IN"/>
        </a:p>
      </dgm:t>
    </dgm:pt>
    <dgm:pt modelId="{E79DBA64-21B9-44FD-90E8-297AF9E44897}" type="pres">
      <dgm:prSet presAssocID="{1EC6524E-B4AE-46A9-A1DF-0808C6BDC0FE}" presName="hierRoot2" presStyleCnt="0"/>
      <dgm:spPr/>
    </dgm:pt>
    <dgm:pt modelId="{CAC84F8C-8290-471A-95BB-1ED8B3D23D0F}" type="pres">
      <dgm:prSet presAssocID="{1EC6524E-B4AE-46A9-A1DF-0808C6BDC0FE}" presName="composite2" presStyleCnt="0"/>
      <dgm:spPr/>
    </dgm:pt>
    <dgm:pt modelId="{D5D08261-485E-4474-98ED-1C78D2AD387E}" type="pres">
      <dgm:prSet presAssocID="{1EC6524E-B4AE-46A9-A1DF-0808C6BDC0FE}" presName="background2" presStyleLbl="node2" presStyleIdx="0" presStyleCnt="3"/>
      <dgm:spPr/>
    </dgm:pt>
    <dgm:pt modelId="{59628201-43D3-4CF6-AA1E-00C8C0FD1D02}" type="pres">
      <dgm:prSet presAssocID="{1EC6524E-B4AE-46A9-A1DF-0808C6BDC0FE}" presName="text2" presStyleLbl="fgAcc2" presStyleIdx="0" presStyleCnt="3">
        <dgm:presLayoutVars>
          <dgm:chPref val="3"/>
        </dgm:presLayoutVars>
      </dgm:prSet>
      <dgm:spPr/>
      <dgm:t>
        <a:bodyPr/>
        <a:lstStyle/>
        <a:p>
          <a:endParaRPr lang="en-US"/>
        </a:p>
      </dgm:t>
    </dgm:pt>
    <dgm:pt modelId="{44EA39DD-4573-4AB6-9BEF-D7D061DC76EB}" type="pres">
      <dgm:prSet presAssocID="{1EC6524E-B4AE-46A9-A1DF-0808C6BDC0FE}" presName="hierChild3" presStyleCnt="0"/>
      <dgm:spPr/>
    </dgm:pt>
    <dgm:pt modelId="{4E16A943-BA32-472C-9EA1-C1B9EB8350D7}" type="pres">
      <dgm:prSet presAssocID="{07571588-A480-4C8C-9E33-EA68A5F6940B}" presName="Name17" presStyleLbl="parChTrans1D3" presStyleIdx="0" presStyleCnt="1"/>
      <dgm:spPr/>
      <dgm:t>
        <a:bodyPr/>
        <a:lstStyle/>
        <a:p>
          <a:endParaRPr lang="en-IN"/>
        </a:p>
      </dgm:t>
    </dgm:pt>
    <dgm:pt modelId="{CA632B9B-0606-4681-904D-43459270FBC6}" type="pres">
      <dgm:prSet presAssocID="{1FD6AD89-87DF-4A21-8119-00D572750EDF}" presName="hierRoot3" presStyleCnt="0"/>
      <dgm:spPr/>
    </dgm:pt>
    <dgm:pt modelId="{750545AA-E351-4538-B36A-70F9104DCFF9}" type="pres">
      <dgm:prSet presAssocID="{1FD6AD89-87DF-4A21-8119-00D572750EDF}" presName="composite3" presStyleCnt="0"/>
      <dgm:spPr/>
    </dgm:pt>
    <dgm:pt modelId="{A98D64B6-F95A-437C-BF3F-2FDFBDB30A60}" type="pres">
      <dgm:prSet presAssocID="{1FD6AD89-87DF-4A21-8119-00D572750EDF}" presName="background3" presStyleLbl="node3" presStyleIdx="0" presStyleCnt="1"/>
      <dgm:spPr/>
    </dgm:pt>
    <dgm:pt modelId="{71B8EF67-F867-4FA2-BEB8-020A5E290AD2}" type="pres">
      <dgm:prSet presAssocID="{1FD6AD89-87DF-4A21-8119-00D572750EDF}" presName="text3" presStyleLbl="fgAcc3" presStyleIdx="0" presStyleCnt="1">
        <dgm:presLayoutVars>
          <dgm:chPref val="3"/>
        </dgm:presLayoutVars>
      </dgm:prSet>
      <dgm:spPr/>
      <dgm:t>
        <a:bodyPr/>
        <a:lstStyle/>
        <a:p>
          <a:endParaRPr lang="en-US"/>
        </a:p>
      </dgm:t>
    </dgm:pt>
    <dgm:pt modelId="{6E454910-365D-4A57-BA92-B96A48F0611F}" type="pres">
      <dgm:prSet presAssocID="{1FD6AD89-87DF-4A21-8119-00D572750EDF}" presName="hierChild4" presStyleCnt="0"/>
      <dgm:spPr/>
    </dgm:pt>
    <dgm:pt modelId="{8370A856-AA40-4DE5-867B-C28055F56E34}" type="pres">
      <dgm:prSet presAssocID="{32AB1795-EFF5-4FE6-ABF2-8EAE4B84DCB4}" presName="Name23" presStyleLbl="parChTrans1D4" presStyleIdx="0" presStyleCnt="2"/>
      <dgm:spPr/>
      <dgm:t>
        <a:bodyPr/>
        <a:lstStyle/>
        <a:p>
          <a:endParaRPr lang="en-IN"/>
        </a:p>
      </dgm:t>
    </dgm:pt>
    <dgm:pt modelId="{946EAF99-5F43-4DB8-9B3F-FF32380A1327}" type="pres">
      <dgm:prSet presAssocID="{2996D296-1FDF-4B93-9510-6CA5EFCBA81D}" presName="hierRoot4" presStyleCnt="0"/>
      <dgm:spPr/>
    </dgm:pt>
    <dgm:pt modelId="{C9DE94C2-8F54-4609-B9C1-400E90E13F16}" type="pres">
      <dgm:prSet presAssocID="{2996D296-1FDF-4B93-9510-6CA5EFCBA81D}" presName="composite4" presStyleCnt="0"/>
      <dgm:spPr/>
    </dgm:pt>
    <dgm:pt modelId="{58762D5D-9593-409E-8B2E-A5FF562BA9D9}" type="pres">
      <dgm:prSet presAssocID="{2996D296-1FDF-4B93-9510-6CA5EFCBA81D}" presName="background4" presStyleLbl="node4" presStyleIdx="0" presStyleCnt="2"/>
      <dgm:spPr/>
    </dgm:pt>
    <dgm:pt modelId="{0441D31D-3CAC-466B-9D3C-A654AAD6D34A}" type="pres">
      <dgm:prSet presAssocID="{2996D296-1FDF-4B93-9510-6CA5EFCBA81D}" presName="text4" presStyleLbl="fgAcc4" presStyleIdx="0" presStyleCnt="2">
        <dgm:presLayoutVars>
          <dgm:chPref val="3"/>
        </dgm:presLayoutVars>
      </dgm:prSet>
      <dgm:spPr/>
      <dgm:t>
        <a:bodyPr/>
        <a:lstStyle/>
        <a:p>
          <a:endParaRPr lang="en-US"/>
        </a:p>
      </dgm:t>
    </dgm:pt>
    <dgm:pt modelId="{B61AAD55-03B4-4D90-8AE3-2BA78C2238BD}" type="pres">
      <dgm:prSet presAssocID="{2996D296-1FDF-4B93-9510-6CA5EFCBA81D}" presName="hierChild5" presStyleCnt="0"/>
      <dgm:spPr/>
    </dgm:pt>
    <dgm:pt modelId="{F42D75C0-CF03-43A9-83F8-D7F1EBFFC7D5}" type="pres">
      <dgm:prSet presAssocID="{6BE655D0-D40F-4726-81A1-8816603E2AD3}" presName="Name23" presStyleLbl="parChTrans1D4" presStyleIdx="1" presStyleCnt="2"/>
      <dgm:spPr/>
      <dgm:t>
        <a:bodyPr/>
        <a:lstStyle/>
        <a:p>
          <a:endParaRPr lang="en-IN"/>
        </a:p>
      </dgm:t>
    </dgm:pt>
    <dgm:pt modelId="{440F9CB1-B726-44A2-B5F1-D6F9A704407B}" type="pres">
      <dgm:prSet presAssocID="{18E484DE-B162-4945-85C7-55CD723AE130}" presName="hierRoot4" presStyleCnt="0"/>
      <dgm:spPr/>
    </dgm:pt>
    <dgm:pt modelId="{BE2AE4A6-6833-4C59-BCA9-0EA316B61287}" type="pres">
      <dgm:prSet presAssocID="{18E484DE-B162-4945-85C7-55CD723AE130}" presName="composite4" presStyleCnt="0"/>
      <dgm:spPr/>
    </dgm:pt>
    <dgm:pt modelId="{D4A5B0A2-091F-4C29-BB83-A723A3123F6B}" type="pres">
      <dgm:prSet presAssocID="{18E484DE-B162-4945-85C7-55CD723AE130}" presName="background4" presStyleLbl="node4" presStyleIdx="1" presStyleCnt="2"/>
      <dgm:spPr/>
    </dgm:pt>
    <dgm:pt modelId="{08137A96-4B13-4BF4-90D8-36F94748C547}" type="pres">
      <dgm:prSet presAssocID="{18E484DE-B162-4945-85C7-55CD723AE130}" presName="text4" presStyleLbl="fgAcc4" presStyleIdx="1" presStyleCnt="2">
        <dgm:presLayoutVars>
          <dgm:chPref val="3"/>
        </dgm:presLayoutVars>
      </dgm:prSet>
      <dgm:spPr/>
      <dgm:t>
        <a:bodyPr/>
        <a:lstStyle/>
        <a:p>
          <a:endParaRPr lang="en-US"/>
        </a:p>
      </dgm:t>
    </dgm:pt>
    <dgm:pt modelId="{A8E3669D-9639-412E-BDA9-8003E7601F4D}" type="pres">
      <dgm:prSet presAssocID="{18E484DE-B162-4945-85C7-55CD723AE130}" presName="hierChild5" presStyleCnt="0"/>
      <dgm:spPr/>
    </dgm:pt>
    <dgm:pt modelId="{9FC0D751-05BA-419A-ACC6-4FDA3EB02E09}" type="pres">
      <dgm:prSet presAssocID="{DDBE234D-4A73-4E36-98DD-D3381059BB29}" presName="Name10" presStyleLbl="parChTrans1D2" presStyleIdx="1" presStyleCnt="3"/>
      <dgm:spPr/>
      <dgm:t>
        <a:bodyPr/>
        <a:lstStyle/>
        <a:p>
          <a:endParaRPr lang="en-IN"/>
        </a:p>
      </dgm:t>
    </dgm:pt>
    <dgm:pt modelId="{7457D801-F625-460C-9207-13E4F05D56E8}" type="pres">
      <dgm:prSet presAssocID="{8C80FE35-6A79-4822-B0CA-63DCF1E725EA}" presName="hierRoot2" presStyleCnt="0"/>
      <dgm:spPr/>
    </dgm:pt>
    <dgm:pt modelId="{CC5BC1BF-06CA-4D9D-8143-1F2ADB6B991F}" type="pres">
      <dgm:prSet presAssocID="{8C80FE35-6A79-4822-B0CA-63DCF1E725EA}" presName="composite2" presStyleCnt="0"/>
      <dgm:spPr/>
    </dgm:pt>
    <dgm:pt modelId="{7165E34B-6307-4978-8D2C-65E2447A3BF9}" type="pres">
      <dgm:prSet presAssocID="{8C80FE35-6A79-4822-B0CA-63DCF1E725EA}" presName="background2" presStyleLbl="node2" presStyleIdx="1" presStyleCnt="3"/>
      <dgm:spPr/>
    </dgm:pt>
    <dgm:pt modelId="{D34C5219-D1A8-4801-B3DD-1CB5884750FC}" type="pres">
      <dgm:prSet presAssocID="{8C80FE35-6A79-4822-B0CA-63DCF1E725EA}" presName="text2" presStyleLbl="fgAcc2" presStyleIdx="1" presStyleCnt="3" custScaleX="119251">
        <dgm:presLayoutVars>
          <dgm:chPref val="3"/>
        </dgm:presLayoutVars>
      </dgm:prSet>
      <dgm:spPr/>
      <dgm:t>
        <a:bodyPr/>
        <a:lstStyle/>
        <a:p>
          <a:endParaRPr lang="en-IN"/>
        </a:p>
      </dgm:t>
    </dgm:pt>
    <dgm:pt modelId="{FAA595B5-96A7-4114-A819-2E58FC455B2E}" type="pres">
      <dgm:prSet presAssocID="{8C80FE35-6A79-4822-B0CA-63DCF1E725EA}" presName="hierChild3" presStyleCnt="0"/>
      <dgm:spPr/>
    </dgm:pt>
    <dgm:pt modelId="{F0D80058-B1B4-4C82-B7CC-48D194A53688}" type="pres">
      <dgm:prSet presAssocID="{D24D1F33-91E4-4E36-B773-0AB8A608E973}" presName="Name10" presStyleLbl="parChTrans1D2" presStyleIdx="2" presStyleCnt="3"/>
      <dgm:spPr/>
      <dgm:t>
        <a:bodyPr/>
        <a:lstStyle/>
        <a:p>
          <a:endParaRPr lang="en-IN"/>
        </a:p>
      </dgm:t>
    </dgm:pt>
    <dgm:pt modelId="{58763404-BC89-47B2-AEEF-AB30C27853B1}" type="pres">
      <dgm:prSet presAssocID="{F3F06F0F-AADA-40C6-A91E-AFB22AE67B9C}" presName="hierRoot2" presStyleCnt="0"/>
      <dgm:spPr/>
    </dgm:pt>
    <dgm:pt modelId="{5A6EE5B9-1666-42A1-A507-ECE9CCA66DD9}" type="pres">
      <dgm:prSet presAssocID="{F3F06F0F-AADA-40C6-A91E-AFB22AE67B9C}" presName="composite2" presStyleCnt="0"/>
      <dgm:spPr/>
    </dgm:pt>
    <dgm:pt modelId="{1C0C53FB-62FE-4B20-96CA-C7FF3CC17A59}" type="pres">
      <dgm:prSet presAssocID="{F3F06F0F-AADA-40C6-A91E-AFB22AE67B9C}" presName="background2" presStyleLbl="node2" presStyleIdx="2" presStyleCnt="3"/>
      <dgm:spPr/>
    </dgm:pt>
    <dgm:pt modelId="{AF091FBA-9DF4-4742-821B-279ABA9FFB53}" type="pres">
      <dgm:prSet presAssocID="{F3F06F0F-AADA-40C6-A91E-AFB22AE67B9C}" presName="text2" presStyleLbl="fgAcc2" presStyleIdx="2" presStyleCnt="3" custScaleX="119656">
        <dgm:presLayoutVars>
          <dgm:chPref val="3"/>
        </dgm:presLayoutVars>
      </dgm:prSet>
      <dgm:spPr/>
      <dgm:t>
        <a:bodyPr/>
        <a:lstStyle/>
        <a:p>
          <a:endParaRPr lang="en-IN"/>
        </a:p>
      </dgm:t>
    </dgm:pt>
    <dgm:pt modelId="{EA22F96E-B345-4586-8858-4E7F21F0DC7E}" type="pres">
      <dgm:prSet presAssocID="{F3F06F0F-AADA-40C6-A91E-AFB22AE67B9C}" presName="hierChild3" presStyleCnt="0"/>
      <dgm:spPr/>
    </dgm:pt>
  </dgm:ptLst>
  <dgm:cxnLst>
    <dgm:cxn modelId="{559375FE-22A5-46F8-9F3E-AC57AB3A83CF}" srcId="{1EC6524E-B4AE-46A9-A1DF-0808C6BDC0FE}" destId="{1FD6AD89-87DF-4A21-8119-00D572750EDF}" srcOrd="0" destOrd="0" parTransId="{07571588-A480-4C8C-9E33-EA68A5F6940B}" sibTransId="{DD7CFD8B-6C39-4B55-8E9B-6D27BFA4637F}"/>
    <dgm:cxn modelId="{60DCC77C-DAE9-4BA9-B5F8-5543E7432C7E}" type="presOf" srcId="{18E484DE-B162-4945-85C7-55CD723AE130}" destId="{08137A96-4B13-4BF4-90D8-36F94748C547}" srcOrd="0" destOrd="0" presId="urn:microsoft.com/office/officeart/2005/8/layout/hierarchy1"/>
    <dgm:cxn modelId="{89E594F3-8A86-4BE2-B273-BB4B1A49DD55}" type="presOf" srcId="{1FD6AD89-87DF-4A21-8119-00D572750EDF}" destId="{71B8EF67-F867-4FA2-BEB8-020A5E290AD2}" srcOrd="0" destOrd="0" presId="urn:microsoft.com/office/officeart/2005/8/layout/hierarchy1"/>
    <dgm:cxn modelId="{CCF7CD78-8293-4429-9867-B0A94B01BC48}" type="presOf" srcId="{32AB1795-EFF5-4FE6-ABF2-8EAE4B84DCB4}" destId="{8370A856-AA40-4DE5-867B-C28055F56E34}" srcOrd="0" destOrd="0" presId="urn:microsoft.com/office/officeart/2005/8/layout/hierarchy1"/>
    <dgm:cxn modelId="{75505E59-9648-4395-8324-5549E4BE7837}" srcId="{2996D296-1FDF-4B93-9510-6CA5EFCBA81D}" destId="{18E484DE-B162-4945-85C7-55CD723AE130}" srcOrd="0" destOrd="0" parTransId="{6BE655D0-D40F-4726-81A1-8816603E2AD3}" sibTransId="{56DEF572-5023-4FB5-A99D-4376DBA4CCDC}"/>
    <dgm:cxn modelId="{0AF7BF73-BC97-4093-B81D-BA8F4A5A9E2E}" type="presOf" srcId="{6BE655D0-D40F-4726-81A1-8816603E2AD3}" destId="{F42D75C0-CF03-43A9-83F8-D7F1EBFFC7D5}" srcOrd="0" destOrd="0" presId="urn:microsoft.com/office/officeart/2005/8/layout/hierarchy1"/>
    <dgm:cxn modelId="{F0833A3E-143E-4FE8-A4E1-57A890E2FC95}" srcId="{7472EB31-5E11-4B86-8B91-B7426D455E35}" destId="{1EC6524E-B4AE-46A9-A1DF-0808C6BDC0FE}" srcOrd="0" destOrd="0" parTransId="{BC85F8FE-C9D9-4A08-92EB-F9BB356FF897}" sibTransId="{97C66DD4-9392-491B-8141-2BCECDD4C367}"/>
    <dgm:cxn modelId="{CB518E5D-16B0-4B24-A792-E2A3B3B947B8}" srcId="{4291607A-8125-48AE-90CF-211799BE7440}" destId="{7472EB31-5E11-4B86-8B91-B7426D455E35}" srcOrd="0" destOrd="0" parTransId="{ECD9DABF-87F1-465A-BE90-09E97F13E57C}" sibTransId="{1C4FDEF4-EAA9-4E1A-BF91-AEEDA4BFA083}"/>
    <dgm:cxn modelId="{1734FD59-20AD-4334-81D7-CC3642631F46}" type="presOf" srcId="{4291607A-8125-48AE-90CF-211799BE7440}" destId="{770E5BC1-389D-49A7-8FFE-040FFDF0A33B}" srcOrd="0" destOrd="0" presId="urn:microsoft.com/office/officeart/2005/8/layout/hierarchy1"/>
    <dgm:cxn modelId="{0DA75567-F939-430F-B752-5619C60AD7C4}" type="presOf" srcId="{DDBE234D-4A73-4E36-98DD-D3381059BB29}" destId="{9FC0D751-05BA-419A-ACC6-4FDA3EB02E09}" srcOrd="0" destOrd="0" presId="urn:microsoft.com/office/officeart/2005/8/layout/hierarchy1"/>
    <dgm:cxn modelId="{05B28263-DFD7-4328-A580-E6DAFB73A641}" srcId="{1FD6AD89-87DF-4A21-8119-00D572750EDF}" destId="{2996D296-1FDF-4B93-9510-6CA5EFCBA81D}" srcOrd="0" destOrd="0" parTransId="{32AB1795-EFF5-4FE6-ABF2-8EAE4B84DCB4}" sibTransId="{8398C8A2-9CBF-44FB-B044-E293850931B1}"/>
    <dgm:cxn modelId="{89078E63-6E21-4685-A34F-E599E8AC27BC}" type="presOf" srcId="{F3F06F0F-AADA-40C6-A91E-AFB22AE67B9C}" destId="{AF091FBA-9DF4-4742-821B-279ABA9FFB53}" srcOrd="0" destOrd="0" presId="urn:microsoft.com/office/officeart/2005/8/layout/hierarchy1"/>
    <dgm:cxn modelId="{E5065F6B-CEF6-43EA-9A8D-0DC44B053777}" type="presOf" srcId="{07571588-A480-4C8C-9E33-EA68A5F6940B}" destId="{4E16A943-BA32-472C-9EA1-C1B9EB8350D7}" srcOrd="0" destOrd="0" presId="urn:microsoft.com/office/officeart/2005/8/layout/hierarchy1"/>
    <dgm:cxn modelId="{B9E8A4C8-1951-4E03-8477-0A64F5EA9CE0}" type="presOf" srcId="{1EC6524E-B4AE-46A9-A1DF-0808C6BDC0FE}" destId="{59628201-43D3-4CF6-AA1E-00C8C0FD1D02}" srcOrd="0" destOrd="0" presId="urn:microsoft.com/office/officeart/2005/8/layout/hierarchy1"/>
    <dgm:cxn modelId="{A5EDC8BB-EA39-4E24-84C4-D3C9D54E7ECE}" type="presOf" srcId="{7472EB31-5E11-4B86-8B91-B7426D455E35}" destId="{DDAEC41B-4ED1-44B0-BAB5-FAB45728429D}" srcOrd="0" destOrd="0" presId="urn:microsoft.com/office/officeart/2005/8/layout/hierarchy1"/>
    <dgm:cxn modelId="{68A0FE41-3C2A-4897-8C85-C704A97E98DC}" srcId="{7472EB31-5E11-4B86-8B91-B7426D455E35}" destId="{F3F06F0F-AADA-40C6-A91E-AFB22AE67B9C}" srcOrd="2" destOrd="0" parTransId="{D24D1F33-91E4-4E36-B773-0AB8A608E973}" sibTransId="{3A69570B-92CD-47C0-A4B6-32D682EC47E2}"/>
    <dgm:cxn modelId="{511E3936-51B1-4460-BD39-B93FE8213B5C}" type="presOf" srcId="{BC85F8FE-C9D9-4A08-92EB-F9BB356FF897}" destId="{DD529245-84C4-486C-9EB5-9D702FB97680}" srcOrd="0" destOrd="0" presId="urn:microsoft.com/office/officeart/2005/8/layout/hierarchy1"/>
    <dgm:cxn modelId="{777D0836-466C-418B-88FC-DF8F47FD085E}" type="presOf" srcId="{D24D1F33-91E4-4E36-B773-0AB8A608E973}" destId="{F0D80058-B1B4-4C82-B7CC-48D194A53688}" srcOrd="0" destOrd="0" presId="urn:microsoft.com/office/officeart/2005/8/layout/hierarchy1"/>
    <dgm:cxn modelId="{A89834E7-9E77-41E3-9577-D09C6E3CFADF}" srcId="{7472EB31-5E11-4B86-8B91-B7426D455E35}" destId="{8C80FE35-6A79-4822-B0CA-63DCF1E725EA}" srcOrd="1" destOrd="0" parTransId="{DDBE234D-4A73-4E36-98DD-D3381059BB29}" sibTransId="{767E2699-CE35-47CD-873F-D8B0E02560EF}"/>
    <dgm:cxn modelId="{D5EF6BDE-568C-4B71-827F-BB1C3C486D1D}" type="presOf" srcId="{2996D296-1FDF-4B93-9510-6CA5EFCBA81D}" destId="{0441D31D-3CAC-466B-9D3C-A654AAD6D34A}" srcOrd="0" destOrd="0" presId="urn:microsoft.com/office/officeart/2005/8/layout/hierarchy1"/>
    <dgm:cxn modelId="{A0C41029-00C0-4D82-AC06-A4D1E7375F10}" type="presOf" srcId="{8C80FE35-6A79-4822-B0CA-63DCF1E725EA}" destId="{D34C5219-D1A8-4801-B3DD-1CB5884750FC}" srcOrd="0" destOrd="0" presId="urn:microsoft.com/office/officeart/2005/8/layout/hierarchy1"/>
    <dgm:cxn modelId="{E23D727A-358D-476E-BAA7-8BA8011A8F27}" type="presParOf" srcId="{770E5BC1-389D-49A7-8FFE-040FFDF0A33B}" destId="{56FD2225-1AE7-4DD4-B1DF-DE9E0FE384D6}" srcOrd="0" destOrd="0" presId="urn:microsoft.com/office/officeart/2005/8/layout/hierarchy1"/>
    <dgm:cxn modelId="{69C75F7A-DA1A-4714-94B0-6F18ADA2BD1A}" type="presParOf" srcId="{56FD2225-1AE7-4DD4-B1DF-DE9E0FE384D6}" destId="{0C4FBD68-6A69-40E0-A1AF-10C6D52ED6BD}" srcOrd="0" destOrd="0" presId="urn:microsoft.com/office/officeart/2005/8/layout/hierarchy1"/>
    <dgm:cxn modelId="{BC111635-C8F1-4157-86B4-63BD18108482}" type="presParOf" srcId="{0C4FBD68-6A69-40E0-A1AF-10C6D52ED6BD}" destId="{8A4D085C-F12B-464B-B381-B3464E055090}" srcOrd="0" destOrd="0" presId="urn:microsoft.com/office/officeart/2005/8/layout/hierarchy1"/>
    <dgm:cxn modelId="{41895010-6CF0-4C27-AAE1-A45355EBA60C}" type="presParOf" srcId="{0C4FBD68-6A69-40E0-A1AF-10C6D52ED6BD}" destId="{DDAEC41B-4ED1-44B0-BAB5-FAB45728429D}" srcOrd="1" destOrd="0" presId="urn:microsoft.com/office/officeart/2005/8/layout/hierarchy1"/>
    <dgm:cxn modelId="{DCD05532-739C-4905-BA8C-E2DC98BA16EF}" type="presParOf" srcId="{56FD2225-1AE7-4DD4-B1DF-DE9E0FE384D6}" destId="{98E944B6-5EE9-4A84-BB3E-3EC9049494B1}" srcOrd="1" destOrd="0" presId="urn:microsoft.com/office/officeart/2005/8/layout/hierarchy1"/>
    <dgm:cxn modelId="{FE0CD104-09FB-4AEF-897A-489F5235E0DD}" type="presParOf" srcId="{98E944B6-5EE9-4A84-BB3E-3EC9049494B1}" destId="{DD529245-84C4-486C-9EB5-9D702FB97680}" srcOrd="0" destOrd="0" presId="urn:microsoft.com/office/officeart/2005/8/layout/hierarchy1"/>
    <dgm:cxn modelId="{5F85BFA8-3B32-42D9-AA55-76F497DC003C}" type="presParOf" srcId="{98E944B6-5EE9-4A84-BB3E-3EC9049494B1}" destId="{E79DBA64-21B9-44FD-90E8-297AF9E44897}" srcOrd="1" destOrd="0" presId="urn:microsoft.com/office/officeart/2005/8/layout/hierarchy1"/>
    <dgm:cxn modelId="{FDA5236F-A2DB-4841-8BC4-2ADB03C0485B}" type="presParOf" srcId="{E79DBA64-21B9-44FD-90E8-297AF9E44897}" destId="{CAC84F8C-8290-471A-95BB-1ED8B3D23D0F}" srcOrd="0" destOrd="0" presId="urn:microsoft.com/office/officeart/2005/8/layout/hierarchy1"/>
    <dgm:cxn modelId="{822C2140-309A-4F3B-8509-CE8BE73A3BDA}" type="presParOf" srcId="{CAC84F8C-8290-471A-95BB-1ED8B3D23D0F}" destId="{D5D08261-485E-4474-98ED-1C78D2AD387E}" srcOrd="0" destOrd="0" presId="urn:microsoft.com/office/officeart/2005/8/layout/hierarchy1"/>
    <dgm:cxn modelId="{BE7BEFBB-E070-44D0-B4A7-0D78EC26C069}" type="presParOf" srcId="{CAC84F8C-8290-471A-95BB-1ED8B3D23D0F}" destId="{59628201-43D3-4CF6-AA1E-00C8C0FD1D02}" srcOrd="1" destOrd="0" presId="urn:microsoft.com/office/officeart/2005/8/layout/hierarchy1"/>
    <dgm:cxn modelId="{949B4454-E2A3-486F-AF92-C89C02501F03}" type="presParOf" srcId="{E79DBA64-21B9-44FD-90E8-297AF9E44897}" destId="{44EA39DD-4573-4AB6-9BEF-D7D061DC76EB}" srcOrd="1" destOrd="0" presId="urn:microsoft.com/office/officeart/2005/8/layout/hierarchy1"/>
    <dgm:cxn modelId="{439AE78E-61A5-4B61-8F11-8B26913C27B5}" type="presParOf" srcId="{44EA39DD-4573-4AB6-9BEF-D7D061DC76EB}" destId="{4E16A943-BA32-472C-9EA1-C1B9EB8350D7}" srcOrd="0" destOrd="0" presId="urn:microsoft.com/office/officeart/2005/8/layout/hierarchy1"/>
    <dgm:cxn modelId="{43EFF633-C0AC-432B-9BD7-948947CDB12B}" type="presParOf" srcId="{44EA39DD-4573-4AB6-9BEF-D7D061DC76EB}" destId="{CA632B9B-0606-4681-904D-43459270FBC6}" srcOrd="1" destOrd="0" presId="urn:microsoft.com/office/officeart/2005/8/layout/hierarchy1"/>
    <dgm:cxn modelId="{BAF8A526-3475-4630-A307-8388B1BDF156}" type="presParOf" srcId="{CA632B9B-0606-4681-904D-43459270FBC6}" destId="{750545AA-E351-4538-B36A-70F9104DCFF9}" srcOrd="0" destOrd="0" presId="urn:microsoft.com/office/officeart/2005/8/layout/hierarchy1"/>
    <dgm:cxn modelId="{29EABFB6-F145-4811-9868-E30FFFE7D7DB}" type="presParOf" srcId="{750545AA-E351-4538-B36A-70F9104DCFF9}" destId="{A98D64B6-F95A-437C-BF3F-2FDFBDB30A60}" srcOrd="0" destOrd="0" presId="urn:microsoft.com/office/officeart/2005/8/layout/hierarchy1"/>
    <dgm:cxn modelId="{4FD88B30-870A-4B9D-A967-5337531C4677}" type="presParOf" srcId="{750545AA-E351-4538-B36A-70F9104DCFF9}" destId="{71B8EF67-F867-4FA2-BEB8-020A5E290AD2}" srcOrd="1" destOrd="0" presId="urn:microsoft.com/office/officeart/2005/8/layout/hierarchy1"/>
    <dgm:cxn modelId="{1290FDCE-B0C1-4166-B63F-4DB4266E20BC}" type="presParOf" srcId="{CA632B9B-0606-4681-904D-43459270FBC6}" destId="{6E454910-365D-4A57-BA92-B96A48F0611F}" srcOrd="1" destOrd="0" presId="urn:microsoft.com/office/officeart/2005/8/layout/hierarchy1"/>
    <dgm:cxn modelId="{BBD4905B-A1B1-4099-B6A3-940E8EBBFFBA}" type="presParOf" srcId="{6E454910-365D-4A57-BA92-B96A48F0611F}" destId="{8370A856-AA40-4DE5-867B-C28055F56E34}" srcOrd="0" destOrd="0" presId="urn:microsoft.com/office/officeart/2005/8/layout/hierarchy1"/>
    <dgm:cxn modelId="{BA46DE67-4EB0-4964-AA6A-461FEC8379ED}" type="presParOf" srcId="{6E454910-365D-4A57-BA92-B96A48F0611F}" destId="{946EAF99-5F43-4DB8-9B3F-FF32380A1327}" srcOrd="1" destOrd="0" presId="urn:microsoft.com/office/officeart/2005/8/layout/hierarchy1"/>
    <dgm:cxn modelId="{3628889D-14F8-413B-8F37-548BF8055FDD}" type="presParOf" srcId="{946EAF99-5F43-4DB8-9B3F-FF32380A1327}" destId="{C9DE94C2-8F54-4609-B9C1-400E90E13F16}" srcOrd="0" destOrd="0" presId="urn:microsoft.com/office/officeart/2005/8/layout/hierarchy1"/>
    <dgm:cxn modelId="{E6CB1676-A3C1-4659-A589-C5579516E99F}" type="presParOf" srcId="{C9DE94C2-8F54-4609-B9C1-400E90E13F16}" destId="{58762D5D-9593-409E-8B2E-A5FF562BA9D9}" srcOrd="0" destOrd="0" presId="urn:microsoft.com/office/officeart/2005/8/layout/hierarchy1"/>
    <dgm:cxn modelId="{87724C48-3C4F-465F-A56A-661E655E7B12}" type="presParOf" srcId="{C9DE94C2-8F54-4609-B9C1-400E90E13F16}" destId="{0441D31D-3CAC-466B-9D3C-A654AAD6D34A}" srcOrd="1" destOrd="0" presId="urn:microsoft.com/office/officeart/2005/8/layout/hierarchy1"/>
    <dgm:cxn modelId="{1207A4CD-8A7E-4B4B-BBF5-3E470682B102}" type="presParOf" srcId="{946EAF99-5F43-4DB8-9B3F-FF32380A1327}" destId="{B61AAD55-03B4-4D90-8AE3-2BA78C2238BD}" srcOrd="1" destOrd="0" presId="urn:microsoft.com/office/officeart/2005/8/layout/hierarchy1"/>
    <dgm:cxn modelId="{3E136FDB-3C2D-4195-868F-22FCA64BF6E1}" type="presParOf" srcId="{B61AAD55-03B4-4D90-8AE3-2BA78C2238BD}" destId="{F42D75C0-CF03-43A9-83F8-D7F1EBFFC7D5}" srcOrd="0" destOrd="0" presId="urn:microsoft.com/office/officeart/2005/8/layout/hierarchy1"/>
    <dgm:cxn modelId="{72C1286A-70C1-44FB-9755-B924B30CBE25}" type="presParOf" srcId="{B61AAD55-03B4-4D90-8AE3-2BA78C2238BD}" destId="{440F9CB1-B726-44A2-B5F1-D6F9A704407B}" srcOrd="1" destOrd="0" presId="urn:microsoft.com/office/officeart/2005/8/layout/hierarchy1"/>
    <dgm:cxn modelId="{B13B00BC-3D9C-44B9-8498-5D1D23A95B34}" type="presParOf" srcId="{440F9CB1-B726-44A2-B5F1-D6F9A704407B}" destId="{BE2AE4A6-6833-4C59-BCA9-0EA316B61287}" srcOrd="0" destOrd="0" presId="urn:microsoft.com/office/officeart/2005/8/layout/hierarchy1"/>
    <dgm:cxn modelId="{94C7197C-461F-4CB2-8434-B3B44EAC1D1C}" type="presParOf" srcId="{BE2AE4A6-6833-4C59-BCA9-0EA316B61287}" destId="{D4A5B0A2-091F-4C29-BB83-A723A3123F6B}" srcOrd="0" destOrd="0" presId="urn:microsoft.com/office/officeart/2005/8/layout/hierarchy1"/>
    <dgm:cxn modelId="{F9FDED4F-CE95-4120-8FE9-AD49B919AC7D}" type="presParOf" srcId="{BE2AE4A6-6833-4C59-BCA9-0EA316B61287}" destId="{08137A96-4B13-4BF4-90D8-36F94748C547}" srcOrd="1" destOrd="0" presId="urn:microsoft.com/office/officeart/2005/8/layout/hierarchy1"/>
    <dgm:cxn modelId="{A54A151E-9E43-4126-A0FF-2DA1A3D1BAF1}" type="presParOf" srcId="{440F9CB1-B726-44A2-B5F1-D6F9A704407B}" destId="{A8E3669D-9639-412E-BDA9-8003E7601F4D}" srcOrd="1" destOrd="0" presId="urn:microsoft.com/office/officeart/2005/8/layout/hierarchy1"/>
    <dgm:cxn modelId="{655D6496-63B7-4FF6-B560-64911746702F}" type="presParOf" srcId="{98E944B6-5EE9-4A84-BB3E-3EC9049494B1}" destId="{9FC0D751-05BA-419A-ACC6-4FDA3EB02E09}" srcOrd="2" destOrd="0" presId="urn:microsoft.com/office/officeart/2005/8/layout/hierarchy1"/>
    <dgm:cxn modelId="{BFF13287-DE20-4CDC-A17A-A82099E2AB6B}" type="presParOf" srcId="{98E944B6-5EE9-4A84-BB3E-3EC9049494B1}" destId="{7457D801-F625-460C-9207-13E4F05D56E8}" srcOrd="3" destOrd="0" presId="urn:microsoft.com/office/officeart/2005/8/layout/hierarchy1"/>
    <dgm:cxn modelId="{3F0EBAF1-AB27-452E-B0FE-60DAAC732F8D}" type="presParOf" srcId="{7457D801-F625-460C-9207-13E4F05D56E8}" destId="{CC5BC1BF-06CA-4D9D-8143-1F2ADB6B991F}" srcOrd="0" destOrd="0" presId="urn:microsoft.com/office/officeart/2005/8/layout/hierarchy1"/>
    <dgm:cxn modelId="{D621BF72-0A28-40C4-A23C-387BE710A168}" type="presParOf" srcId="{CC5BC1BF-06CA-4D9D-8143-1F2ADB6B991F}" destId="{7165E34B-6307-4978-8D2C-65E2447A3BF9}" srcOrd="0" destOrd="0" presId="urn:microsoft.com/office/officeart/2005/8/layout/hierarchy1"/>
    <dgm:cxn modelId="{FE260BB2-3F34-497C-8219-7D4D8F14C8D9}" type="presParOf" srcId="{CC5BC1BF-06CA-4D9D-8143-1F2ADB6B991F}" destId="{D34C5219-D1A8-4801-B3DD-1CB5884750FC}" srcOrd="1" destOrd="0" presId="urn:microsoft.com/office/officeart/2005/8/layout/hierarchy1"/>
    <dgm:cxn modelId="{F6F58661-2109-4CD9-B201-7D3828361E77}" type="presParOf" srcId="{7457D801-F625-460C-9207-13E4F05D56E8}" destId="{FAA595B5-96A7-4114-A819-2E58FC455B2E}" srcOrd="1" destOrd="0" presId="urn:microsoft.com/office/officeart/2005/8/layout/hierarchy1"/>
    <dgm:cxn modelId="{32427A3B-C056-4DC0-AE82-AFFBBAF97755}" type="presParOf" srcId="{98E944B6-5EE9-4A84-BB3E-3EC9049494B1}" destId="{F0D80058-B1B4-4C82-B7CC-48D194A53688}" srcOrd="4" destOrd="0" presId="urn:microsoft.com/office/officeart/2005/8/layout/hierarchy1"/>
    <dgm:cxn modelId="{C09938CD-C9ED-4702-8C29-50966C12D8E2}" type="presParOf" srcId="{98E944B6-5EE9-4A84-BB3E-3EC9049494B1}" destId="{58763404-BC89-47B2-AEEF-AB30C27853B1}" srcOrd="5" destOrd="0" presId="urn:microsoft.com/office/officeart/2005/8/layout/hierarchy1"/>
    <dgm:cxn modelId="{2E559C2D-5F77-4C3D-9DE4-D07232AD4AE6}" type="presParOf" srcId="{58763404-BC89-47B2-AEEF-AB30C27853B1}" destId="{5A6EE5B9-1666-42A1-A507-ECE9CCA66DD9}" srcOrd="0" destOrd="0" presId="urn:microsoft.com/office/officeart/2005/8/layout/hierarchy1"/>
    <dgm:cxn modelId="{D73DDF47-74BB-4299-AA16-6010ACD9E937}" type="presParOf" srcId="{5A6EE5B9-1666-42A1-A507-ECE9CCA66DD9}" destId="{1C0C53FB-62FE-4B20-96CA-C7FF3CC17A59}" srcOrd="0" destOrd="0" presId="urn:microsoft.com/office/officeart/2005/8/layout/hierarchy1"/>
    <dgm:cxn modelId="{4B22A1C6-C054-4D20-B724-ADB45E3B90E2}" type="presParOf" srcId="{5A6EE5B9-1666-42A1-A507-ECE9CCA66DD9}" destId="{AF091FBA-9DF4-4742-821B-279ABA9FFB53}" srcOrd="1" destOrd="0" presId="urn:microsoft.com/office/officeart/2005/8/layout/hierarchy1"/>
    <dgm:cxn modelId="{03580989-866E-44AC-BAA1-E972F2ED0F9F}" type="presParOf" srcId="{58763404-BC89-47B2-AEEF-AB30C27853B1}" destId="{EA22F96E-B345-4586-8858-4E7F21F0DC7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37FBF8A-C804-4D23-91B2-623F1EC93C8B}" type="doc">
      <dgm:prSet loTypeId="urn:microsoft.com/office/officeart/2005/8/layout/chevron2" loCatId="list" qsTypeId="urn:microsoft.com/office/officeart/2005/8/quickstyle/3d1" qsCatId="3D" csTypeId="urn:microsoft.com/office/officeart/2005/8/colors/colorful1#3" csCatId="colorful" phldr="1"/>
      <dgm:spPr/>
      <dgm:t>
        <a:bodyPr/>
        <a:lstStyle/>
        <a:p>
          <a:endParaRPr lang="en-US"/>
        </a:p>
      </dgm:t>
    </dgm:pt>
    <dgm:pt modelId="{83BB2B18-5272-4B28-AB2D-789BA7522235}">
      <dgm:prSet phldrT="[Text]" custT="1"/>
      <dgm:spPr/>
      <dgm:t>
        <a:bodyPr/>
        <a:lstStyle/>
        <a:p>
          <a:r>
            <a:rPr lang="en-US" sz="1600" b="1" dirty="0" smtClean="0"/>
            <a:t>1</a:t>
          </a:r>
          <a:endParaRPr lang="en-US" sz="1600" b="1" dirty="0"/>
        </a:p>
      </dgm:t>
    </dgm:pt>
    <dgm:pt modelId="{6E263111-1FDC-4FC8-8E84-8DB7FEE29D65}" type="parTrans" cxnId="{1FE7CE90-D2B6-422E-83AC-8BE3B312ACE6}">
      <dgm:prSet/>
      <dgm:spPr/>
      <dgm:t>
        <a:bodyPr/>
        <a:lstStyle/>
        <a:p>
          <a:endParaRPr lang="en-US" sz="4800" b="1"/>
        </a:p>
      </dgm:t>
    </dgm:pt>
    <dgm:pt modelId="{4420D948-D017-41F5-B119-02CCA78B2CD1}" type="sibTrans" cxnId="{1FE7CE90-D2B6-422E-83AC-8BE3B312ACE6}">
      <dgm:prSet/>
      <dgm:spPr/>
      <dgm:t>
        <a:bodyPr/>
        <a:lstStyle/>
        <a:p>
          <a:endParaRPr lang="en-US" sz="4800" b="1"/>
        </a:p>
      </dgm:t>
    </dgm:pt>
    <dgm:pt modelId="{9BC8D0C6-E077-47EA-9B13-7AC27C0984A1}">
      <dgm:prSet phldrT="[Text]" custT="1"/>
      <dgm:spPr/>
      <dgm:t>
        <a:bodyPr/>
        <a:lstStyle/>
        <a:p>
          <a:r>
            <a:rPr lang="en-US" sz="1600" b="1" dirty="0" smtClean="0"/>
            <a:t>2</a:t>
          </a:r>
          <a:endParaRPr lang="en-US" sz="1600" b="1" dirty="0"/>
        </a:p>
      </dgm:t>
    </dgm:pt>
    <dgm:pt modelId="{87E6B444-8538-484A-94FF-6932ED71320B}" type="parTrans" cxnId="{392DFC9C-62A0-456A-8A34-AB220D8E5040}">
      <dgm:prSet/>
      <dgm:spPr/>
      <dgm:t>
        <a:bodyPr/>
        <a:lstStyle/>
        <a:p>
          <a:endParaRPr lang="en-US" sz="4800" b="1"/>
        </a:p>
      </dgm:t>
    </dgm:pt>
    <dgm:pt modelId="{8EB3CA2B-15F7-4AAA-BD0B-B3345024A5D0}" type="sibTrans" cxnId="{392DFC9C-62A0-456A-8A34-AB220D8E5040}">
      <dgm:prSet/>
      <dgm:spPr/>
      <dgm:t>
        <a:bodyPr/>
        <a:lstStyle/>
        <a:p>
          <a:endParaRPr lang="en-US" sz="4800" b="1"/>
        </a:p>
      </dgm:t>
    </dgm:pt>
    <dgm:pt modelId="{EBA5F996-B60F-49FB-97BF-C6F010294502}">
      <dgm:prSet phldrT="[Text]" custT="1"/>
      <dgm:spPr/>
      <dgm:t>
        <a:bodyPr/>
        <a:lstStyle/>
        <a:p>
          <a:r>
            <a:rPr lang="en-US" sz="1600" b="1" dirty="0" smtClean="0"/>
            <a:t>3</a:t>
          </a:r>
          <a:endParaRPr lang="en-US" sz="1600" b="1" dirty="0"/>
        </a:p>
      </dgm:t>
    </dgm:pt>
    <dgm:pt modelId="{4D95DB23-4EBD-4B33-AA0F-AFD1954D783E}" type="parTrans" cxnId="{376F22F3-86F5-47E3-9683-584F210DEF26}">
      <dgm:prSet/>
      <dgm:spPr/>
      <dgm:t>
        <a:bodyPr/>
        <a:lstStyle/>
        <a:p>
          <a:endParaRPr lang="en-US" sz="4800" b="1"/>
        </a:p>
      </dgm:t>
    </dgm:pt>
    <dgm:pt modelId="{720025D3-481F-4B9C-93F3-746403F3B677}" type="sibTrans" cxnId="{376F22F3-86F5-47E3-9683-584F210DEF26}">
      <dgm:prSet/>
      <dgm:spPr/>
      <dgm:t>
        <a:bodyPr/>
        <a:lstStyle/>
        <a:p>
          <a:endParaRPr lang="en-US" sz="4800" b="1"/>
        </a:p>
      </dgm:t>
    </dgm:pt>
    <dgm:pt modelId="{456B1F6A-0D6B-4393-824B-2FB8A3B25C40}">
      <dgm:prSet phldrT="[Text]" custT="1"/>
      <dgm:spPr/>
      <dgm:t>
        <a:bodyPr/>
        <a:lstStyle/>
        <a:p>
          <a:r>
            <a:rPr lang="en-US" sz="1600" b="1" dirty="0" smtClean="0"/>
            <a:t>4</a:t>
          </a:r>
          <a:endParaRPr lang="en-US" sz="1600" b="1" dirty="0"/>
        </a:p>
      </dgm:t>
    </dgm:pt>
    <dgm:pt modelId="{DB717B89-2AC2-4F4E-AE44-AB41A2A69E9D}" type="parTrans" cxnId="{9AD46CD4-5F2B-46F0-9E06-5518420FD685}">
      <dgm:prSet/>
      <dgm:spPr/>
      <dgm:t>
        <a:bodyPr/>
        <a:lstStyle/>
        <a:p>
          <a:endParaRPr lang="en-US" sz="4800" b="1"/>
        </a:p>
      </dgm:t>
    </dgm:pt>
    <dgm:pt modelId="{2BBE5715-21BA-44A2-B1B1-2EACA4DFDC26}" type="sibTrans" cxnId="{9AD46CD4-5F2B-46F0-9E06-5518420FD685}">
      <dgm:prSet/>
      <dgm:spPr/>
      <dgm:t>
        <a:bodyPr/>
        <a:lstStyle/>
        <a:p>
          <a:endParaRPr lang="en-US" sz="4800" b="1"/>
        </a:p>
      </dgm:t>
    </dgm:pt>
    <dgm:pt modelId="{7C0C274E-2B20-4874-B740-F75E94D8AC2A}">
      <dgm:prSet phldrT="[Text]" custT="1"/>
      <dgm:spPr/>
      <dgm:t>
        <a:bodyPr/>
        <a:lstStyle/>
        <a:p>
          <a:r>
            <a:rPr lang="en-US" sz="1600" b="1" i="0" dirty="0" smtClean="0"/>
            <a:t>INDORE, M P</a:t>
          </a:r>
        </a:p>
      </dgm:t>
    </dgm:pt>
    <dgm:pt modelId="{9CE1A405-1465-46FD-935F-0864C776B503}" type="parTrans" cxnId="{9FA85CBB-5D5B-4643-A5D9-0E0A1AB0DF2A}">
      <dgm:prSet/>
      <dgm:spPr/>
      <dgm:t>
        <a:bodyPr/>
        <a:lstStyle/>
        <a:p>
          <a:endParaRPr lang="en-US" sz="4800" b="1"/>
        </a:p>
      </dgm:t>
    </dgm:pt>
    <dgm:pt modelId="{7A57BE59-2781-49C2-89CA-109E993C831E}" type="sibTrans" cxnId="{9FA85CBB-5D5B-4643-A5D9-0E0A1AB0DF2A}">
      <dgm:prSet/>
      <dgm:spPr/>
      <dgm:t>
        <a:bodyPr/>
        <a:lstStyle/>
        <a:p>
          <a:endParaRPr lang="en-US" sz="4800" b="1"/>
        </a:p>
      </dgm:t>
    </dgm:pt>
    <dgm:pt modelId="{FC2E6934-7779-46E3-82F5-E7773FBEA260}">
      <dgm:prSet phldrT="[Text]" custT="1"/>
      <dgm:spPr/>
      <dgm:t>
        <a:bodyPr/>
        <a:lstStyle/>
        <a:p>
          <a:r>
            <a:rPr lang="en-US" sz="1600" b="1" i="0" dirty="0" smtClean="0"/>
            <a:t>VISAKHAPATNAM, AP</a:t>
          </a:r>
          <a:endParaRPr lang="en-US" sz="1600" b="1" dirty="0" smtClean="0"/>
        </a:p>
      </dgm:t>
    </dgm:pt>
    <dgm:pt modelId="{DDB9681A-4BF6-4AE2-9B66-59B9035D8C49}" type="sibTrans" cxnId="{A1EA03AD-AD8D-4A3F-B73C-C197574871D5}">
      <dgm:prSet/>
      <dgm:spPr/>
      <dgm:t>
        <a:bodyPr/>
        <a:lstStyle/>
        <a:p>
          <a:endParaRPr lang="en-US" sz="4800" b="1"/>
        </a:p>
      </dgm:t>
    </dgm:pt>
    <dgm:pt modelId="{FB1E249C-2273-4D46-A54D-37117AFFAF8B}" type="parTrans" cxnId="{A1EA03AD-AD8D-4A3F-B73C-C197574871D5}">
      <dgm:prSet/>
      <dgm:spPr/>
      <dgm:t>
        <a:bodyPr/>
        <a:lstStyle/>
        <a:p>
          <a:endParaRPr lang="en-US" sz="4800" b="1"/>
        </a:p>
      </dgm:t>
    </dgm:pt>
    <dgm:pt modelId="{82181B6F-DC79-40E7-8D38-1FA2B96D96EC}">
      <dgm:prSet custT="1"/>
      <dgm:spPr/>
      <dgm:t>
        <a:bodyPr/>
        <a:lstStyle/>
        <a:p>
          <a:r>
            <a:rPr lang="en-US" sz="1600" b="1" i="0" dirty="0" smtClean="0"/>
            <a:t>BENGALURU , KAR</a:t>
          </a:r>
          <a:endParaRPr lang="en-US" sz="1600" b="1" dirty="0"/>
        </a:p>
      </dgm:t>
    </dgm:pt>
    <dgm:pt modelId="{33695FA6-8204-401E-8E49-1CB2A4CFB346}" type="parTrans" cxnId="{AB0E507A-539C-408F-8C0D-9C595CB8DD89}">
      <dgm:prSet/>
      <dgm:spPr/>
      <dgm:t>
        <a:bodyPr/>
        <a:lstStyle/>
        <a:p>
          <a:endParaRPr lang="en-US" sz="4800" b="1"/>
        </a:p>
      </dgm:t>
    </dgm:pt>
    <dgm:pt modelId="{06CAFB44-DE72-4447-9B12-D7A3009DE257}" type="sibTrans" cxnId="{AB0E507A-539C-408F-8C0D-9C595CB8DD89}">
      <dgm:prSet/>
      <dgm:spPr/>
      <dgm:t>
        <a:bodyPr/>
        <a:lstStyle/>
        <a:p>
          <a:endParaRPr lang="en-US" sz="4800" b="1"/>
        </a:p>
      </dgm:t>
    </dgm:pt>
    <dgm:pt modelId="{975DA6D9-F3CD-45B6-ABB8-ADCAF730BC23}">
      <dgm:prSet custT="1"/>
      <dgm:spPr/>
      <dgm:t>
        <a:bodyPr/>
        <a:lstStyle/>
        <a:p>
          <a:r>
            <a:rPr lang="en-US" sz="1600" b="1" i="0" dirty="0" smtClean="0"/>
            <a:t>BHOPAL</a:t>
          </a:r>
          <a:r>
            <a:rPr lang="en-US" sz="1600" b="1" dirty="0" smtClean="0"/>
            <a:t>, </a:t>
          </a:r>
          <a:r>
            <a:rPr lang="en-US" sz="1600" b="1" i="0" dirty="0" smtClean="0"/>
            <a:t>M P</a:t>
          </a:r>
          <a:endParaRPr lang="en-US" sz="1600" b="1" dirty="0"/>
        </a:p>
      </dgm:t>
    </dgm:pt>
    <dgm:pt modelId="{78582F79-CC22-4FFC-B3EF-B27DB73F4165}" type="parTrans" cxnId="{6C5ED33F-038C-4155-8B45-5403A6FF02E9}">
      <dgm:prSet/>
      <dgm:spPr/>
      <dgm:t>
        <a:bodyPr/>
        <a:lstStyle/>
        <a:p>
          <a:endParaRPr lang="en-US" sz="4800" b="1"/>
        </a:p>
      </dgm:t>
    </dgm:pt>
    <dgm:pt modelId="{843CEB27-2851-4424-BFC5-D581397D9602}" type="sibTrans" cxnId="{6C5ED33F-038C-4155-8B45-5403A6FF02E9}">
      <dgm:prSet/>
      <dgm:spPr/>
      <dgm:t>
        <a:bodyPr/>
        <a:lstStyle/>
        <a:p>
          <a:endParaRPr lang="en-US" sz="4800" b="1"/>
        </a:p>
      </dgm:t>
    </dgm:pt>
    <dgm:pt modelId="{380C5727-F050-407C-97D2-6614B0F658DF}">
      <dgm:prSet custT="1"/>
      <dgm:spPr/>
      <dgm:t>
        <a:bodyPr/>
        <a:lstStyle/>
        <a:p>
          <a:r>
            <a:rPr lang="en-US" sz="1600" b="1" dirty="0" smtClean="0"/>
            <a:t>5</a:t>
          </a:r>
          <a:endParaRPr lang="en-US" sz="1600" b="1" dirty="0"/>
        </a:p>
      </dgm:t>
    </dgm:pt>
    <dgm:pt modelId="{F9C57B8C-9BF2-4531-8522-DF0739419EA9}" type="parTrans" cxnId="{E6E29127-350B-4691-AE26-44C99280859A}">
      <dgm:prSet/>
      <dgm:spPr/>
      <dgm:t>
        <a:bodyPr/>
        <a:lstStyle/>
        <a:p>
          <a:endParaRPr lang="en-US" sz="4800" b="1"/>
        </a:p>
      </dgm:t>
    </dgm:pt>
    <dgm:pt modelId="{C489169F-6172-4252-BE8C-F12F8051583E}" type="sibTrans" cxnId="{E6E29127-350B-4691-AE26-44C99280859A}">
      <dgm:prSet/>
      <dgm:spPr/>
      <dgm:t>
        <a:bodyPr/>
        <a:lstStyle/>
        <a:p>
          <a:endParaRPr lang="en-US" sz="4800" b="1"/>
        </a:p>
      </dgm:t>
    </dgm:pt>
    <dgm:pt modelId="{14B61AD3-7BE9-4063-B06D-3BD1C411997C}">
      <dgm:prSet custT="1"/>
      <dgm:spPr/>
      <dgm:t>
        <a:bodyPr/>
        <a:lstStyle/>
        <a:p>
          <a:r>
            <a:rPr lang="en-US" sz="1600" b="1" dirty="0" smtClean="0"/>
            <a:t>6</a:t>
          </a:r>
          <a:endParaRPr lang="en-US" sz="1600" b="1" dirty="0"/>
        </a:p>
      </dgm:t>
    </dgm:pt>
    <dgm:pt modelId="{4A6AE76F-7065-4921-91B3-95911F27760E}" type="parTrans" cxnId="{4EC42089-0F11-4845-9EEA-D75C61ABFDD4}">
      <dgm:prSet/>
      <dgm:spPr/>
      <dgm:t>
        <a:bodyPr/>
        <a:lstStyle/>
        <a:p>
          <a:endParaRPr lang="en-US" sz="4800" b="1"/>
        </a:p>
      </dgm:t>
    </dgm:pt>
    <dgm:pt modelId="{2865C681-8941-436E-9BB5-B3178D615E0E}" type="sibTrans" cxnId="{4EC42089-0F11-4845-9EEA-D75C61ABFDD4}">
      <dgm:prSet/>
      <dgm:spPr/>
      <dgm:t>
        <a:bodyPr/>
        <a:lstStyle/>
        <a:p>
          <a:endParaRPr lang="en-US" sz="4800" b="1"/>
        </a:p>
      </dgm:t>
    </dgm:pt>
    <dgm:pt modelId="{F4BE1603-D1FA-464B-B38B-ABC643C27DA5}">
      <dgm:prSet custT="1"/>
      <dgm:spPr/>
      <dgm:t>
        <a:bodyPr/>
        <a:lstStyle/>
        <a:p>
          <a:r>
            <a:rPr lang="en-US" sz="1600" b="1" dirty="0" smtClean="0"/>
            <a:t>7</a:t>
          </a:r>
          <a:endParaRPr lang="en-US" sz="1600" b="1" dirty="0"/>
        </a:p>
      </dgm:t>
    </dgm:pt>
    <dgm:pt modelId="{EB64846B-55C3-4848-8865-0E872A2C185C}" type="parTrans" cxnId="{F1C19A80-2A84-48BD-B88A-C34576DB3600}">
      <dgm:prSet/>
      <dgm:spPr/>
      <dgm:t>
        <a:bodyPr/>
        <a:lstStyle/>
        <a:p>
          <a:endParaRPr lang="en-US" sz="4800" b="1"/>
        </a:p>
      </dgm:t>
    </dgm:pt>
    <dgm:pt modelId="{85D2DDF0-D83E-4311-8CB6-A39762862EF3}" type="sibTrans" cxnId="{F1C19A80-2A84-48BD-B88A-C34576DB3600}">
      <dgm:prSet/>
      <dgm:spPr/>
      <dgm:t>
        <a:bodyPr/>
        <a:lstStyle/>
        <a:p>
          <a:endParaRPr lang="en-US" sz="4800" b="1"/>
        </a:p>
      </dgm:t>
    </dgm:pt>
    <dgm:pt modelId="{D05D346E-AABE-47FA-A3B4-8BC15A666E7D}">
      <dgm:prSet custT="1"/>
      <dgm:spPr/>
      <dgm:t>
        <a:bodyPr/>
        <a:lstStyle/>
        <a:p>
          <a:r>
            <a:rPr lang="en-US" sz="1600" b="1" dirty="0" smtClean="0"/>
            <a:t>8</a:t>
          </a:r>
          <a:endParaRPr lang="en-US" sz="1600" b="1" dirty="0"/>
        </a:p>
      </dgm:t>
    </dgm:pt>
    <dgm:pt modelId="{BFD70681-D035-4FA2-93A3-A6EF36097C0C}" type="parTrans" cxnId="{F3A6A9B3-F911-407B-ACDB-1ABBE1A2ADC2}">
      <dgm:prSet/>
      <dgm:spPr/>
      <dgm:t>
        <a:bodyPr/>
        <a:lstStyle/>
        <a:p>
          <a:endParaRPr lang="en-US" sz="4800" b="1"/>
        </a:p>
      </dgm:t>
    </dgm:pt>
    <dgm:pt modelId="{4D9FBE05-60C1-4DF1-B0B2-7290363C1B69}" type="sibTrans" cxnId="{F3A6A9B3-F911-407B-ACDB-1ABBE1A2ADC2}">
      <dgm:prSet/>
      <dgm:spPr/>
      <dgm:t>
        <a:bodyPr/>
        <a:lstStyle/>
        <a:p>
          <a:endParaRPr lang="en-US" sz="4800" b="1"/>
        </a:p>
      </dgm:t>
    </dgm:pt>
    <dgm:pt modelId="{775E8F96-359F-41E3-BB69-77505531E0D0}">
      <dgm:prSet custT="1"/>
      <dgm:spPr/>
      <dgm:t>
        <a:bodyPr/>
        <a:lstStyle/>
        <a:p>
          <a:r>
            <a:rPr lang="en-US" sz="1600" b="1" dirty="0" smtClean="0"/>
            <a:t>9</a:t>
          </a:r>
          <a:endParaRPr lang="en-US" sz="1600" b="1" dirty="0"/>
        </a:p>
      </dgm:t>
    </dgm:pt>
    <dgm:pt modelId="{966C7945-6FF3-4FE9-ADFA-75D0FB73575C}" type="parTrans" cxnId="{9B455DB7-2468-47C3-885E-3C2E7DFBF8E0}">
      <dgm:prSet/>
      <dgm:spPr/>
      <dgm:t>
        <a:bodyPr/>
        <a:lstStyle/>
        <a:p>
          <a:endParaRPr lang="en-US" sz="4800" b="1"/>
        </a:p>
      </dgm:t>
    </dgm:pt>
    <dgm:pt modelId="{49F22021-0E78-45B6-82F7-5E6DEAB0D8F4}" type="sibTrans" cxnId="{9B455DB7-2468-47C3-885E-3C2E7DFBF8E0}">
      <dgm:prSet/>
      <dgm:spPr/>
      <dgm:t>
        <a:bodyPr/>
        <a:lstStyle/>
        <a:p>
          <a:endParaRPr lang="en-US" sz="4800" b="1"/>
        </a:p>
      </dgm:t>
    </dgm:pt>
    <dgm:pt modelId="{BB0ADA75-14D5-4B3B-96E0-FC989D5CB7E2}">
      <dgm:prSet custT="1"/>
      <dgm:spPr/>
      <dgm:t>
        <a:bodyPr/>
        <a:lstStyle/>
        <a:p>
          <a:r>
            <a:rPr lang="en-US" sz="1600" b="1" i="0" dirty="0" smtClean="0"/>
            <a:t>NASIK, M H</a:t>
          </a:r>
          <a:endParaRPr lang="en-US" sz="1600" b="1" dirty="0" smtClean="0"/>
        </a:p>
      </dgm:t>
    </dgm:pt>
    <dgm:pt modelId="{3967045C-B48C-47C6-B707-B8EFFA469361}" type="parTrans" cxnId="{2567043F-331D-4B4B-96F3-31FF5250CE03}">
      <dgm:prSet/>
      <dgm:spPr/>
      <dgm:t>
        <a:bodyPr/>
        <a:lstStyle/>
        <a:p>
          <a:endParaRPr lang="en-US" sz="1400" b="1"/>
        </a:p>
      </dgm:t>
    </dgm:pt>
    <dgm:pt modelId="{36042A80-FF0E-4B74-A4D4-62CD693B79FC}" type="sibTrans" cxnId="{2567043F-331D-4B4B-96F3-31FF5250CE03}">
      <dgm:prSet/>
      <dgm:spPr/>
      <dgm:t>
        <a:bodyPr/>
        <a:lstStyle/>
        <a:p>
          <a:endParaRPr lang="en-US" sz="1400" b="1"/>
        </a:p>
      </dgm:t>
    </dgm:pt>
    <dgm:pt modelId="{324D7BE2-E05D-443A-A92D-C97676A21F62}">
      <dgm:prSet custT="1"/>
      <dgm:spPr/>
      <dgm:t>
        <a:bodyPr/>
        <a:lstStyle/>
        <a:p>
          <a:r>
            <a:rPr lang="en-US" sz="1600" b="1" i="0" dirty="0" smtClean="0"/>
            <a:t>JODHPUR,RAJ</a:t>
          </a:r>
          <a:endParaRPr lang="en-US" sz="1600" b="1" dirty="0" smtClean="0"/>
        </a:p>
      </dgm:t>
    </dgm:pt>
    <dgm:pt modelId="{67A1CBC0-4AD0-452A-8B9E-AB8EC5992D3B}" type="parTrans" cxnId="{617E1ED8-E4DB-4C86-9C7E-299D3031CCC5}">
      <dgm:prSet/>
      <dgm:spPr/>
      <dgm:t>
        <a:bodyPr/>
        <a:lstStyle/>
        <a:p>
          <a:endParaRPr lang="en-US" sz="1400" b="1"/>
        </a:p>
      </dgm:t>
    </dgm:pt>
    <dgm:pt modelId="{2893DBF6-413B-44A6-A12D-8F168078A35C}" type="sibTrans" cxnId="{617E1ED8-E4DB-4C86-9C7E-299D3031CCC5}">
      <dgm:prSet/>
      <dgm:spPr/>
      <dgm:t>
        <a:bodyPr/>
        <a:lstStyle/>
        <a:p>
          <a:endParaRPr lang="en-US" sz="1400" b="1"/>
        </a:p>
      </dgm:t>
    </dgm:pt>
    <dgm:pt modelId="{A634F4A8-B6E3-4C3D-91DF-985749C631E8}">
      <dgm:prSet custT="1"/>
      <dgm:spPr/>
      <dgm:t>
        <a:bodyPr/>
        <a:lstStyle/>
        <a:p>
          <a:r>
            <a:rPr lang="en-US" sz="1600" b="1" i="0" dirty="0" smtClean="0"/>
            <a:t>KOLKATA (Salt Lake) ,W B</a:t>
          </a:r>
          <a:endParaRPr lang="en-US" sz="1600" b="1" dirty="0" smtClean="0"/>
        </a:p>
      </dgm:t>
    </dgm:pt>
    <dgm:pt modelId="{96C12548-BD3D-4ABE-A0E2-F2C45F32C718}" type="parTrans" cxnId="{3E31CFFE-0B44-4799-9541-CAA40F2A4EDC}">
      <dgm:prSet/>
      <dgm:spPr/>
      <dgm:t>
        <a:bodyPr/>
        <a:lstStyle/>
        <a:p>
          <a:endParaRPr lang="en-US" sz="1400" b="1"/>
        </a:p>
      </dgm:t>
    </dgm:pt>
    <dgm:pt modelId="{3F309852-BD1C-4540-96F4-F1991C7827A9}" type="sibTrans" cxnId="{3E31CFFE-0B44-4799-9541-CAA40F2A4EDC}">
      <dgm:prSet/>
      <dgm:spPr/>
      <dgm:t>
        <a:bodyPr/>
        <a:lstStyle/>
        <a:p>
          <a:endParaRPr lang="en-US" sz="1400" b="1"/>
        </a:p>
      </dgm:t>
    </dgm:pt>
    <dgm:pt modelId="{F79B0DB3-E6E2-456A-BED3-ADAD73680C94}">
      <dgm:prSet custT="1"/>
      <dgm:spPr/>
      <dgm:t>
        <a:bodyPr/>
        <a:lstStyle/>
        <a:p>
          <a:r>
            <a:rPr lang="en-US" sz="1600" b="1" i="0" dirty="0" smtClean="0"/>
            <a:t>COIMBATORE , TN</a:t>
          </a:r>
          <a:endParaRPr lang="en-US" sz="1600" b="1" dirty="0" smtClean="0"/>
        </a:p>
      </dgm:t>
    </dgm:pt>
    <dgm:pt modelId="{AEAF78E9-ED97-4A41-B098-B5E27057C52E}" type="parTrans" cxnId="{6331405B-C165-44F9-93E9-1E51763C3E50}">
      <dgm:prSet/>
      <dgm:spPr/>
      <dgm:t>
        <a:bodyPr/>
        <a:lstStyle/>
        <a:p>
          <a:endParaRPr lang="en-US" sz="1400" b="1"/>
        </a:p>
      </dgm:t>
    </dgm:pt>
    <dgm:pt modelId="{550F895C-F898-4723-A82E-266DC37E687E}" type="sibTrans" cxnId="{6331405B-C165-44F9-93E9-1E51763C3E50}">
      <dgm:prSet/>
      <dgm:spPr/>
      <dgm:t>
        <a:bodyPr/>
        <a:lstStyle/>
        <a:p>
          <a:endParaRPr lang="en-US" sz="1400" b="1"/>
        </a:p>
      </dgm:t>
    </dgm:pt>
    <dgm:pt modelId="{21764DCB-2042-4CCD-8B6F-8207F28A2126}">
      <dgm:prSet custT="1"/>
      <dgm:spPr/>
      <dgm:t>
        <a:bodyPr/>
        <a:lstStyle/>
        <a:p>
          <a:r>
            <a:rPr lang="en-US" sz="1600" b="1" i="0" dirty="0" smtClean="0"/>
            <a:t>MADURAI, TN</a:t>
          </a:r>
          <a:endParaRPr lang="en-US" sz="1600" b="1" dirty="0" smtClean="0"/>
        </a:p>
      </dgm:t>
    </dgm:pt>
    <dgm:pt modelId="{2149B8C1-CE45-4A8E-B703-29BE0777AE68}" type="parTrans" cxnId="{9BB3A547-57CD-4D65-9388-95EBABBD6A2B}">
      <dgm:prSet/>
      <dgm:spPr/>
      <dgm:t>
        <a:bodyPr/>
        <a:lstStyle/>
        <a:p>
          <a:endParaRPr lang="en-US" sz="1400" b="1"/>
        </a:p>
      </dgm:t>
    </dgm:pt>
    <dgm:pt modelId="{311708F3-919B-4900-BEA6-BF020040D50E}" type="sibTrans" cxnId="{9BB3A547-57CD-4D65-9388-95EBABBD6A2B}">
      <dgm:prSet/>
      <dgm:spPr/>
      <dgm:t>
        <a:bodyPr/>
        <a:lstStyle/>
        <a:p>
          <a:endParaRPr lang="en-US" sz="1400" b="1"/>
        </a:p>
      </dgm:t>
    </dgm:pt>
    <dgm:pt modelId="{9425AA15-2402-4795-9E45-6261963B6D1D}" type="pres">
      <dgm:prSet presAssocID="{637FBF8A-C804-4D23-91B2-623F1EC93C8B}" presName="linearFlow" presStyleCnt="0">
        <dgm:presLayoutVars>
          <dgm:dir/>
          <dgm:animLvl val="lvl"/>
          <dgm:resizeHandles val="exact"/>
        </dgm:presLayoutVars>
      </dgm:prSet>
      <dgm:spPr/>
      <dgm:t>
        <a:bodyPr/>
        <a:lstStyle/>
        <a:p>
          <a:endParaRPr lang="en-US"/>
        </a:p>
      </dgm:t>
    </dgm:pt>
    <dgm:pt modelId="{C3AAFFC8-1EB6-43BF-B3C1-00414D97824A}" type="pres">
      <dgm:prSet presAssocID="{83BB2B18-5272-4B28-AB2D-789BA7522235}" presName="composite" presStyleCnt="0"/>
      <dgm:spPr/>
    </dgm:pt>
    <dgm:pt modelId="{A34C50E3-B841-4A62-87A8-4BB2DC3B4A2F}" type="pres">
      <dgm:prSet presAssocID="{83BB2B18-5272-4B28-AB2D-789BA7522235}" presName="parentText" presStyleLbl="alignNode1" presStyleIdx="0" presStyleCnt="9">
        <dgm:presLayoutVars>
          <dgm:chMax val="1"/>
          <dgm:bulletEnabled val="1"/>
        </dgm:presLayoutVars>
      </dgm:prSet>
      <dgm:spPr/>
      <dgm:t>
        <a:bodyPr/>
        <a:lstStyle/>
        <a:p>
          <a:endParaRPr lang="en-US"/>
        </a:p>
      </dgm:t>
    </dgm:pt>
    <dgm:pt modelId="{A2FC4232-FAF8-4FC2-8AEB-3BD47A27AE42}" type="pres">
      <dgm:prSet presAssocID="{83BB2B18-5272-4B28-AB2D-789BA7522235}" presName="descendantText" presStyleLbl="alignAcc1" presStyleIdx="0" presStyleCnt="9">
        <dgm:presLayoutVars>
          <dgm:bulletEnabled val="1"/>
        </dgm:presLayoutVars>
      </dgm:prSet>
      <dgm:spPr/>
      <dgm:t>
        <a:bodyPr/>
        <a:lstStyle/>
        <a:p>
          <a:endParaRPr lang="en-US"/>
        </a:p>
      </dgm:t>
    </dgm:pt>
    <dgm:pt modelId="{20466E77-55B1-434D-BA9C-8C4547FF753C}" type="pres">
      <dgm:prSet presAssocID="{4420D948-D017-41F5-B119-02CCA78B2CD1}" presName="sp" presStyleCnt="0"/>
      <dgm:spPr/>
    </dgm:pt>
    <dgm:pt modelId="{10D2EEF1-0270-443C-BD2D-92B53F3B1F62}" type="pres">
      <dgm:prSet presAssocID="{9BC8D0C6-E077-47EA-9B13-7AC27C0984A1}" presName="composite" presStyleCnt="0"/>
      <dgm:spPr/>
    </dgm:pt>
    <dgm:pt modelId="{58C6CD42-2EE4-4218-A4C5-8DC71FB7670D}" type="pres">
      <dgm:prSet presAssocID="{9BC8D0C6-E077-47EA-9B13-7AC27C0984A1}" presName="parentText" presStyleLbl="alignNode1" presStyleIdx="1" presStyleCnt="9">
        <dgm:presLayoutVars>
          <dgm:chMax val="1"/>
          <dgm:bulletEnabled val="1"/>
        </dgm:presLayoutVars>
      </dgm:prSet>
      <dgm:spPr/>
      <dgm:t>
        <a:bodyPr/>
        <a:lstStyle/>
        <a:p>
          <a:endParaRPr lang="en-US"/>
        </a:p>
      </dgm:t>
    </dgm:pt>
    <dgm:pt modelId="{A3DA846C-8033-42E6-9882-52B2A1C87F11}" type="pres">
      <dgm:prSet presAssocID="{9BC8D0C6-E077-47EA-9B13-7AC27C0984A1}" presName="descendantText" presStyleLbl="alignAcc1" presStyleIdx="1" presStyleCnt="9">
        <dgm:presLayoutVars>
          <dgm:bulletEnabled val="1"/>
        </dgm:presLayoutVars>
      </dgm:prSet>
      <dgm:spPr/>
      <dgm:t>
        <a:bodyPr/>
        <a:lstStyle/>
        <a:p>
          <a:endParaRPr lang="en-US"/>
        </a:p>
      </dgm:t>
    </dgm:pt>
    <dgm:pt modelId="{F67CD013-7DBB-4966-8BFA-890C34072909}" type="pres">
      <dgm:prSet presAssocID="{8EB3CA2B-15F7-4AAA-BD0B-B3345024A5D0}" presName="sp" presStyleCnt="0"/>
      <dgm:spPr/>
    </dgm:pt>
    <dgm:pt modelId="{572B0A96-94CB-4640-A0F1-7AEDCAA56056}" type="pres">
      <dgm:prSet presAssocID="{EBA5F996-B60F-49FB-97BF-C6F010294502}" presName="composite" presStyleCnt="0"/>
      <dgm:spPr/>
    </dgm:pt>
    <dgm:pt modelId="{16346EA2-E9E5-4218-877D-7A280A090960}" type="pres">
      <dgm:prSet presAssocID="{EBA5F996-B60F-49FB-97BF-C6F010294502}" presName="parentText" presStyleLbl="alignNode1" presStyleIdx="2" presStyleCnt="9">
        <dgm:presLayoutVars>
          <dgm:chMax val="1"/>
          <dgm:bulletEnabled val="1"/>
        </dgm:presLayoutVars>
      </dgm:prSet>
      <dgm:spPr/>
      <dgm:t>
        <a:bodyPr/>
        <a:lstStyle/>
        <a:p>
          <a:endParaRPr lang="en-US"/>
        </a:p>
      </dgm:t>
    </dgm:pt>
    <dgm:pt modelId="{01277F7C-7830-4BF8-9609-1ACF49760D06}" type="pres">
      <dgm:prSet presAssocID="{EBA5F996-B60F-49FB-97BF-C6F010294502}" presName="descendantText" presStyleLbl="alignAcc1" presStyleIdx="2" presStyleCnt="9">
        <dgm:presLayoutVars>
          <dgm:bulletEnabled val="1"/>
        </dgm:presLayoutVars>
      </dgm:prSet>
      <dgm:spPr/>
      <dgm:t>
        <a:bodyPr/>
        <a:lstStyle/>
        <a:p>
          <a:endParaRPr lang="en-US"/>
        </a:p>
      </dgm:t>
    </dgm:pt>
    <dgm:pt modelId="{B15F7314-97E7-45FC-88E6-CBFA067736E2}" type="pres">
      <dgm:prSet presAssocID="{720025D3-481F-4B9C-93F3-746403F3B677}" presName="sp" presStyleCnt="0"/>
      <dgm:spPr/>
    </dgm:pt>
    <dgm:pt modelId="{3DBF8F70-C2D9-4E3C-A3F9-BFB6EE311A90}" type="pres">
      <dgm:prSet presAssocID="{456B1F6A-0D6B-4393-824B-2FB8A3B25C40}" presName="composite" presStyleCnt="0"/>
      <dgm:spPr/>
    </dgm:pt>
    <dgm:pt modelId="{4E2CC1B8-4EF0-45BB-AA11-87B7396C7394}" type="pres">
      <dgm:prSet presAssocID="{456B1F6A-0D6B-4393-824B-2FB8A3B25C40}" presName="parentText" presStyleLbl="alignNode1" presStyleIdx="3" presStyleCnt="9">
        <dgm:presLayoutVars>
          <dgm:chMax val="1"/>
          <dgm:bulletEnabled val="1"/>
        </dgm:presLayoutVars>
      </dgm:prSet>
      <dgm:spPr/>
      <dgm:t>
        <a:bodyPr/>
        <a:lstStyle/>
        <a:p>
          <a:endParaRPr lang="en-US"/>
        </a:p>
      </dgm:t>
    </dgm:pt>
    <dgm:pt modelId="{6046BEB5-6AFF-406E-8FEA-6DE9A7B807A9}" type="pres">
      <dgm:prSet presAssocID="{456B1F6A-0D6B-4393-824B-2FB8A3B25C40}" presName="descendantText" presStyleLbl="alignAcc1" presStyleIdx="3" presStyleCnt="9">
        <dgm:presLayoutVars>
          <dgm:bulletEnabled val="1"/>
        </dgm:presLayoutVars>
      </dgm:prSet>
      <dgm:spPr/>
      <dgm:t>
        <a:bodyPr/>
        <a:lstStyle/>
        <a:p>
          <a:endParaRPr lang="en-US"/>
        </a:p>
      </dgm:t>
    </dgm:pt>
    <dgm:pt modelId="{262B12D9-24F8-4064-A13F-EE9CF8341515}" type="pres">
      <dgm:prSet presAssocID="{2BBE5715-21BA-44A2-B1B1-2EACA4DFDC26}" presName="sp" presStyleCnt="0"/>
      <dgm:spPr/>
    </dgm:pt>
    <dgm:pt modelId="{07E97BDA-5A95-4131-ACCA-A06A6CB2F5A9}" type="pres">
      <dgm:prSet presAssocID="{380C5727-F050-407C-97D2-6614B0F658DF}" presName="composite" presStyleCnt="0"/>
      <dgm:spPr/>
    </dgm:pt>
    <dgm:pt modelId="{EBD44118-8AFE-4356-BC92-CC2578FD9AF1}" type="pres">
      <dgm:prSet presAssocID="{380C5727-F050-407C-97D2-6614B0F658DF}" presName="parentText" presStyleLbl="alignNode1" presStyleIdx="4" presStyleCnt="9">
        <dgm:presLayoutVars>
          <dgm:chMax val="1"/>
          <dgm:bulletEnabled val="1"/>
        </dgm:presLayoutVars>
      </dgm:prSet>
      <dgm:spPr/>
      <dgm:t>
        <a:bodyPr/>
        <a:lstStyle/>
        <a:p>
          <a:endParaRPr lang="en-US"/>
        </a:p>
      </dgm:t>
    </dgm:pt>
    <dgm:pt modelId="{2403A751-18B3-44EE-A80D-8BE1818EFD34}" type="pres">
      <dgm:prSet presAssocID="{380C5727-F050-407C-97D2-6614B0F658DF}" presName="descendantText" presStyleLbl="alignAcc1" presStyleIdx="4" presStyleCnt="9">
        <dgm:presLayoutVars>
          <dgm:bulletEnabled val="1"/>
        </dgm:presLayoutVars>
      </dgm:prSet>
      <dgm:spPr/>
      <dgm:t>
        <a:bodyPr/>
        <a:lstStyle/>
        <a:p>
          <a:endParaRPr lang="en-US"/>
        </a:p>
      </dgm:t>
    </dgm:pt>
    <dgm:pt modelId="{651B2CB1-7D34-44E3-BC47-AF7DF1FD5628}" type="pres">
      <dgm:prSet presAssocID="{C489169F-6172-4252-BE8C-F12F8051583E}" presName="sp" presStyleCnt="0"/>
      <dgm:spPr/>
    </dgm:pt>
    <dgm:pt modelId="{885105D7-4EA1-4442-8F36-560BB1B3093A}" type="pres">
      <dgm:prSet presAssocID="{14B61AD3-7BE9-4063-B06D-3BD1C411997C}" presName="composite" presStyleCnt="0"/>
      <dgm:spPr/>
    </dgm:pt>
    <dgm:pt modelId="{6F5136BC-81A3-40BB-8D6E-BF6F197CCD00}" type="pres">
      <dgm:prSet presAssocID="{14B61AD3-7BE9-4063-B06D-3BD1C411997C}" presName="parentText" presStyleLbl="alignNode1" presStyleIdx="5" presStyleCnt="9">
        <dgm:presLayoutVars>
          <dgm:chMax val="1"/>
          <dgm:bulletEnabled val="1"/>
        </dgm:presLayoutVars>
      </dgm:prSet>
      <dgm:spPr/>
      <dgm:t>
        <a:bodyPr/>
        <a:lstStyle/>
        <a:p>
          <a:endParaRPr lang="en-US"/>
        </a:p>
      </dgm:t>
    </dgm:pt>
    <dgm:pt modelId="{CA13B966-C699-4AA6-9B74-5DB3594777E6}" type="pres">
      <dgm:prSet presAssocID="{14B61AD3-7BE9-4063-B06D-3BD1C411997C}" presName="descendantText" presStyleLbl="alignAcc1" presStyleIdx="5" presStyleCnt="9">
        <dgm:presLayoutVars>
          <dgm:bulletEnabled val="1"/>
        </dgm:presLayoutVars>
      </dgm:prSet>
      <dgm:spPr/>
      <dgm:t>
        <a:bodyPr/>
        <a:lstStyle/>
        <a:p>
          <a:endParaRPr lang="en-US"/>
        </a:p>
      </dgm:t>
    </dgm:pt>
    <dgm:pt modelId="{FF54D126-4478-4C0D-B21C-24F5C26E9066}" type="pres">
      <dgm:prSet presAssocID="{2865C681-8941-436E-9BB5-B3178D615E0E}" presName="sp" presStyleCnt="0"/>
      <dgm:spPr/>
    </dgm:pt>
    <dgm:pt modelId="{B5AB2667-FEFD-4C1F-AF60-A8B854E44C28}" type="pres">
      <dgm:prSet presAssocID="{F4BE1603-D1FA-464B-B38B-ABC643C27DA5}" presName="composite" presStyleCnt="0"/>
      <dgm:spPr/>
    </dgm:pt>
    <dgm:pt modelId="{D6C4EBFF-D821-4BFB-8046-4A18C2D0D5E9}" type="pres">
      <dgm:prSet presAssocID="{F4BE1603-D1FA-464B-B38B-ABC643C27DA5}" presName="parentText" presStyleLbl="alignNode1" presStyleIdx="6" presStyleCnt="9">
        <dgm:presLayoutVars>
          <dgm:chMax val="1"/>
          <dgm:bulletEnabled val="1"/>
        </dgm:presLayoutVars>
      </dgm:prSet>
      <dgm:spPr/>
      <dgm:t>
        <a:bodyPr/>
        <a:lstStyle/>
        <a:p>
          <a:endParaRPr lang="en-US"/>
        </a:p>
      </dgm:t>
    </dgm:pt>
    <dgm:pt modelId="{E7AC188F-F377-43F7-A11E-C5F9B09BD943}" type="pres">
      <dgm:prSet presAssocID="{F4BE1603-D1FA-464B-B38B-ABC643C27DA5}" presName="descendantText" presStyleLbl="alignAcc1" presStyleIdx="6" presStyleCnt="9">
        <dgm:presLayoutVars>
          <dgm:bulletEnabled val="1"/>
        </dgm:presLayoutVars>
      </dgm:prSet>
      <dgm:spPr/>
      <dgm:t>
        <a:bodyPr/>
        <a:lstStyle/>
        <a:p>
          <a:endParaRPr lang="en-US"/>
        </a:p>
      </dgm:t>
    </dgm:pt>
    <dgm:pt modelId="{6B506B25-4F81-4C25-B616-9D982B24BB23}" type="pres">
      <dgm:prSet presAssocID="{85D2DDF0-D83E-4311-8CB6-A39762862EF3}" presName="sp" presStyleCnt="0"/>
      <dgm:spPr/>
    </dgm:pt>
    <dgm:pt modelId="{C8E47049-21B0-41F5-A2DE-8449AF250A4B}" type="pres">
      <dgm:prSet presAssocID="{D05D346E-AABE-47FA-A3B4-8BC15A666E7D}" presName="composite" presStyleCnt="0"/>
      <dgm:spPr/>
    </dgm:pt>
    <dgm:pt modelId="{A7DF7639-6FB7-4F3C-B6FB-B9F2AD53CB5C}" type="pres">
      <dgm:prSet presAssocID="{D05D346E-AABE-47FA-A3B4-8BC15A666E7D}" presName="parentText" presStyleLbl="alignNode1" presStyleIdx="7" presStyleCnt="9">
        <dgm:presLayoutVars>
          <dgm:chMax val="1"/>
          <dgm:bulletEnabled val="1"/>
        </dgm:presLayoutVars>
      </dgm:prSet>
      <dgm:spPr/>
      <dgm:t>
        <a:bodyPr/>
        <a:lstStyle/>
        <a:p>
          <a:endParaRPr lang="en-US"/>
        </a:p>
      </dgm:t>
    </dgm:pt>
    <dgm:pt modelId="{2290219F-4F44-4D98-8C52-B970B0976E82}" type="pres">
      <dgm:prSet presAssocID="{D05D346E-AABE-47FA-A3B4-8BC15A666E7D}" presName="descendantText" presStyleLbl="alignAcc1" presStyleIdx="7" presStyleCnt="9">
        <dgm:presLayoutVars>
          <dgm:bulletEnabled val="1"/>
        </dgm:presLayoutVars>
      </dgm:prSet>
      <dgm:spPr/>
      <dgm:t>
        <a:bodyPr/>
        <a:lstStyle/>
        <a:p>
          <a:endParaRPr lang="en-US"/>
        </a:p>
      </dgm:t>
    </dgm:pt>
    <dgm:pt modelId="{5660F5C7-697A-41B3-924A-D9EC20EB1AF8}" type="pres">
      <dgm:prSet presAssocID="{4D9FBE05-60C1-4DF1-B0B2-7290363C1B69}" presName="sp" presStyleCnt="0"/>
      <dgm:spPr/>
    </dgm:pt>
    <dgm:pt modelId="{7157DD01-9718-42E6-87F5-3732E578CDDA}" type="pres">
      <dgm:prSet presAssocID="{775E8F96-359F-41E3-BB69-77505531E0D0}" presName="composite" presStyleCnt="0"/>
      <dgm:spPr/>
    </dgm:pt>
    <dgm:pt modelId="{F666C9FD-6989-4A1E-ADF7-8427EA578182}" type="pres">
      <dgm:prSet presAssocID="{775E8F96-359F-41E3-BB69-77505531E0D0}" presName="parentText" presStyleLbl="alignNode1" presStyleIdx="8" presStyleCnt="9" custLinFactNeighborX="0" custLinFactNeighborY="977">
        <dgm:presLayoutVars>
          <dgm:chMax val="1"/>
          <dgm:bulletEnabled val="1"/>
        </dgm:presLayoutVars>
      </dgm:prSet>
      <dgm:spPr/>
      <dgm:t>
        <a:bodyPr/>
        <a:lstStyle/>
        <a:p>
          <a:endParaRPr lang="en-US"/>
        </a:p>
      </dgm:t>
    </dgm:pt>
    <dgm:pt modelId="{74A00227-A26D-4B2B-847A-2A646984088B}" type="pres">
      <dgm:prSet presAssocID="{775E8F96-359F-41E3-BB69-77505531E0D0}" presName="descendantText" presStyleLbl="alignAcc1" presStyleIdx="8" presStyleCnt="9">
        <dgm:presLayoutVars>
          <dgm:bulletEnabled val="1"/>
        </dgm:presLayoutVars>
      </dgm:prSet>
      <dgm:spPr/>
      <dgm:t>
        <a:bodyPr/>
        <a:lstStyle/>
        <a:p>
          <a:endParaRPr lang="en-US"/>
        </a:p>
      </dgm:t>
    </dgm:pt>
  </dgm:ptLst>
  <dgm:cxnLst>
    <dgm:cxn modelId="{9FA85CBB-5D5B-4643-A5D9-0E0A1AB0DF2A}" srcId="{456B1F6A-0D6B-4393-824B-2FB8A3B25C40}" destId="{7C0C274E-2B20-4874-B740-F75E94D8AC2A}" srcOrd="0" destOrd="0" parTransId="{9CE1A405-1465-46FD-935F-0864C776B503}" sibTransId="{7A57BE59-2781-49C2-89CA-109E993C831E}"/>
    <dgm:cxn modelId="{B094E36A-DC36-4F54-B94A-42C45360A8DF}" type="presOf" srcId="{83BB2B18-5272-4B28-AB2D-789BA7522235}" destId="{A34C50E3-B841-4A62-87A8-4BB2DC3B4A2F}" srcOrd="0" destOrd="0" presId="urn:microsoft.com/office/officeart/2005/8/layout/chevron2"/>
    <dgm:cxn modelId="{9BB3A547-57CD-4D65-9388-95EBABBD6A2B}" srcId="{775E8F96-359F-41E3-BB69-77505531E0D0}" destId="{21764DCB-2042-4CCD-8B6F-8207F28A2126}" srcOrd="0" destOrd="0" parTransId="{2149B8C1-CE45-4A8E-B703-29BE0777AE68}" sibTransId="{311708F3-919B-4900-BEA6-BF020040D50E}"/>
    <dgm:cxn modelId="{392DFC9C-62A0-456A-8A34-AB220D8E5040}" srcId="{637FBF8A-C804-4D23-91B2-623F1EC93C8B}" destId="{9BC8D0C6-E077-47EA-9B13-7AC27C0984A1}" srcOrd="1" destOrd="0" parTransId="{87E6B444-8538-484A-94FF-6932ED71320B}" sibTransId="{8EB3CA2B-15F7-4AAA-BD0B-B3345024A5D0}"/>
    <dgm:cxn modelId="{9AD46CD4-5F2B-46F0-9E06-5518420FD685}" srcId="{637FBF8A-C804-4D23-91B2-623F1EC93C8B}" destId="{456B1F6A-0D6B-4393-824B-2FB8A3B25C40}" srcOrd="3" destOrd="0" parTransId="{DB717B89-2AC2-4F4E-AE44-AB41A2A69E9D}" sibTransId="{2BBE5715-21BA-44A2-B1B1-2EACA4DFDC26}"/>
    <dgm:cxn modelId="{B7D7CF19-3516-4EFC-9602-F30A7850B0A4}" type="presOf" srcId="{D05D346E-AABE-47FA-A3B4-8BC15A666E7D}" destId="{A7DF7639-6FB7-4F3C-B6FB-B9F2AD53CB5C}" srcOrd="0" destOrd="0" presId="urn:microsoft.com/office/officeart/2005/8/layout/chevron2"/>
    <dgm:cxn modelId="{591E4829-0FC7-43A1-8111-AA3A6809003E}" type="presOf" srcId="{456B1F6A-0D6B-4393-824B-2FB8A3B25C40}" destId="{4E2CC1B8-4EF0-45BB-AA11-87B7396C7394}" srcOrd="0" destOrd="0" presId="urn:microsoft.com/office/officeart/2005/8/layout/chevron2"/>
    <dgm:cxn modelId="{839B890B-D248-4CE6-886D-E77D860AE7EE}" type="presOf" srcId="{380C5727-F050-407C-97D2-6614B0F658DF}" destId="{EBD44118-8AFE-4356-BC92-CC2578FD9AF1}" srcOrd="0" destOrd="0" presId="urn:microsoft.com/office/officeart/2005/8/layout/chevron2"/>
    <dgm:cxn modelId="{D2750A1D-2BC9-49FB-907D-8B5DF46AD61F}" type="presOf" srcId="{EBA5F996-B60F-49FB-97BF-C6F010294502}" destId="{16346EA2-E9E5-4218-877D-7A280A090960}" srcOrd="0" destOrd="0" presId="urn:microsoft.com/office/officeart/2005/8/layout/chevron2"/>
    <dgm:cxn modelId="{52BB1249-C5E0-422B-8CDD-097CC23BD8AB}" type="presOf" srcId="{9BC8D0C6-E077-47EA-9B13-7AC27C0984A1}" destId="{58C6CD42-2EE4-4218-A4C5-8DC71FB7670D}" srcOrd="0" destOrd="0" presId="urn:microsoft.com/office/officeart/2005/8/layout/chevron2"/>
    <dgm:cxn modelId="{4BDA37A8-BE4B-495B-84A2-3736D5EC25E0}" type="presOf" srcId="{21764DCB-2042-4CCD-8B6F-8207F28A2126}" destId="{74A00227-A26D-4B2B-847A-2A646984088B}" srcOrd="0" destOrd="0" presId="urn:microsoft.com/office/officeart/2005/8/layout/chevron2"/>
    <dgm:cxn modelId="{4EC42089-0F11-4845-9EEA-D75C61ABFDD4}" srcId="{637FBF8A-C804-4D23-91B2-623F1EC93C8B}" destId="{14B61AD3-7BE9-4063-B06D-3BD1C411997C}" srcOrd="5" destOrd="0" parTransId="{4A6AE76F-7065-4921-91B3-95911F27760E}" sibTransId="{2865C681-8941-436E-9BB5-B3178D615E0E}"/>
    <dgm:cxn modelId="{E6E29127-350B-4691-AE26-44C99280859A}" srcId="{637FBF8A-C804-4D23-91B2-623F1EC93C8B}" destId="{380C5727-F050-407C-97D2-6614B0F658DF}" srcOrd="4" destOrd="0" parTransId="{F9C57B8C-9BF2-4531-8522-DF0739419EA9}" sibTransId="{C489169F-6172-4252-BE8C-F12F8051583E}"/>
    <dgm:cxn modelId="{9AE676B3-8E28-4E6A-9EF9-C96DB8A1A77C}" type="presOf" srcId="{775E8F96-359F-41E3-BB69-77505531E0D0}" destId="{F666C9FD-6989-4A1E-ADF7-8427EA578182}" srcOrd="0" destOrd="0" presId="urn:microsoft.com/office/officeart/2005/8/layout/chevron2"/>
    <dgm:cxn modelId="{F3A6A9B3-F911-407B-ACDB-1ABBE1A2ADC2}" srcId="{637FBF8A-C804-4D23-91B2-623F1EC93C8B}" destId="{D05D346E-AABE-47FA-A3B4-8BC15A666E7D}" srcOrd="7" destOrd="0" parTransId="{BFD70681-D035-4FA2-93A3-A6EF36097C0C}" sibTransId="{4D9FBE05-60C1-4DF1-B0B2-7290363C1B69}"/>
    <dgm:cxn modelId="{AB0E507A-539C-408F-8C0D-9C595CB8DD89}" srcId="{9BC8D0C6-E077-47EA-9B13-7AC27C0984A1}" destId="{82181B6F-DC79-40E7-8D38-1FA2B96D96EC}" srcOrd="0" destOrd="0" parTransId="{33695FA6-8204-401E-8E49-1CB2A4CFB346}" sibTransId="{06CAFB44-DE72-4447-9B12-D7A3009DE257}"/>
    <dgm:cxn modelId="{1FE7CE90-D2B6-422E-83AC-8BE3B312ACE6}" srcId="{637FBF8A-C804-4D23-91B2-623F1EC93C8B}" destId="{83BB2B18-5272-4B28-AB2D-789BA7522235}" srcOrd="0" destOrd="0" parTransId="{6E263111-1FDC-4FC8-8E84-8DB7FEE29D65}" sibTransId="{4420D948-D017-41F5-B119-02CCA78B2CD1}"/>
    <dgm:cxn modelId="{9B455DB7-2468-47C3-885E-3C2E7DFBF8E0}" srcId="{637FBF8A-C804-4D23-91B2-623F1EC93C8B}" destId="{775E8F96-359F-41E3-BB69-77505531E0D0}" srcOrd="8" destOrd="0" parTransId="{966C7945-6FF3-4FE9-ADFA-75D0FB73575C}" sibTransId="{49F22021-0E78-45B6-82F7-5E6DEAB0D8F4}"/>
    <dgm:cxn modelId="{C63C27F1-5AAE-4048-98F0-3746727265C7}" type="presOf" srcId="{FC2E6934-7779-46E3-82F5-E7773FBEA260}" destId="{A2FC4232-FAF8-4FC2-8AEB-3BD47A27AE42}" srcOrd="0" destOrd="0" presId="urn:microsoft.com/office/officeart/2005/8/layout/chevron2"/>
    <dgm:cxn modelId="{617E1ED8-E4DB-4C86-9C7E-299D3031CCC5}" srcId="{14B61AD3-7BE9-4063-B06D-3BD1C411997C}" destId="{324D7BE2-E05D-443A-A92D-C97676A21F62}" srcOrd="0" destOrd="0" parTransId="{67A1CBC0-4AD0-452A-8B9E-AB8EC5992D3B}" sibTransId="{2893DBF6-413B-44A6-A12D-8F168078A35C}"/>
    <dgm:cxn modelId="{19DD3253-A9C6-48D1-ADC6-09D02DACDF4C}" type="presOf" srcId="{14B61AD3-7BE9-4063-B06D-3BD1C411997C}" destId="{6F5136BC-81A3-40BB-8D6E-BF6F197CCD00}" srcOrd="0" destOrd="0" presId="urn:microsoft.com/office/officeart/2005/8/layout/chevron2"/>
    <dgm:cxn modelId="{8EBD5042-97FA-45DA-9576-41FF68823895}" type="presOf" srcId="{975DA6D9-F3CD-45B6-ABB8-ADCAF730BC23}" destId="{01277F7C-7830-4BF8-9609-1ACF49760D06}" srcOrd="0" destOrd="0" presId="urn:microsoft.com/office/officeart/2005/8/layout/chevron2"/>
    <dgm:cxn modelId="{C2685FE6-4D29-4183-99D6-CB0B80442E92}" type="presOf" srcId="{BB0ADA75-14D5-4B3B-96E0-FC989D5CB7E2}" destId="{2403A751-18B3-44EE-A80D-8BE1818EFD34}" srcOrd="0" destOrd="0" presId="urn:microsoft.com/office/officeart/2005/8/layout/chevron2"/>
    <dgm:cxn modelId="{ED0E5DB6-8AEA-4877-BED7-B0CF36E23647}" type="presOf" srcId="{82181B6F-DC79-40E7-8D38-1FA2B96D96EC}" destId="{A3DA846C-8033-42E6-9882-52B2A1C87F11}" srcOrd="0" destOrd="0" presId="urn:microsoft.com/office/officeart/2005/8/layout/chevron2"/>
    <dgm:cxn modelId="{A1EA03AD-AD8D-4A3F-B73C-C197574871D5}" srcId="{83BB2B18-5272-4B28-AB2D-789BA7522235}" destId="{FC2E6934-7779-46E3-82F5-E7773FBEA260}" srcOrd="0" destOrd="0" parTransId="{FB1E249C-2273-4D46-A54D-37117AFFAF8B}" sibTransId="{DDB9681A-4BF6-4AE2-9B66-59B9035D8C49}"/>
    <dgm:cxn modelId="{376F22F3-86F5-47E3-9683-584F210DEF26}" srcId="{637FBF8A-C804-4D23-91B2-623F1EC93C8B}" destId="{EBA5F996-B60F-49FB-97BF-C6F010294502}" srcOrd="2" destOrd="0" parTransId="{4D95DB23-4EBD-4B33-AA0F-AFD1954D783E}" sibTransId="{720025D3-481F-4B9C-93F3-746403F3B677}"/>
    <dgm:cxn modelId="{EEE31E70-1B9A-43A8-BB08-1BDFA1D0A10C}" type="presOf" srcId="{7C0C274E-2B20-4874-B740-F75E94D8AC2A}" destId="{6046BEB5-6AFF-406E-8FEA-6DE9A7B807A9}" srcOrd="0" destOrd="0" presId="urn:microsoft.com/office/officeart/2005/8/layout/chevron2"/>
    <dgm:cxn modelId="{9CA7F799-5A0E-4C64-8FE2-DF9A90E3D55E}" type="presOf" srcId="{637FBF8A-C804-4D23-91B2-623F1EC93C8B}" destId="{9425AA15-2402-4795-9E45-6261963B6D1D}" srcOrd="0" destOrd="0" presId="urn:microsoft.com/office/officeart/2005/8/layout/chevron2"/>
    <dgm:cxn modelId="{B21ADEAC-9BC9-4C17-B21E-477FA78E9487}" type="presOf" srcId="{F4BE1603-D1FA-464B-B38B-ABC643C27DA5}" destId="{D6C4EBFF-D821-4BFB-8046-4A18C2D0D5E9}" srcOrd="0" destOrd="0" presId="urn:microsoft.com/office/officeart/2005/8/layout/chevron2"/>
    <dgm:cxn modelId="{56F40058-6975-466C-881E-A026A4C79A93}" type="presOf" srcId="{A634F4A8-B6E3-4C3D-91DF-985749C631E8}" destId="{E7AC188F-F377-43F7-A11E-C5F9B09BD943}" srcOrd="0" destOrd="0" presId="urn:microsoft.com/office/officeart/2005/8/layout/chevron2"/>
    <dgm:cxn modelId="{2567043F-331D-4B4B-96F3-31FF5250CE03}" srcId="{380C5727-F050-407C-97D2-6614B0F658DF}" destId="{BB0ADA75-14D5-4B3B-96E0-FC989D5CB7E2}" srcOrd="0" destOrd="0" parTransId="{3967045C-B48C-47C6-B707-B8EFFA469361}" sibTransId="{36042A80-FF0E-4B74-A4D4-62CD693B79FC}"/>
    <dgm:cxn modelId="{177CB62C-B308-4A4B-8836-A3B6648D2A9D}" type="presOf" srcId="{324D7BE2-E05D-443A-A92D-C97676A21F62}" destId="{CA13B966-C699-4AA6-9B74-5DB3594777E6}" srcOrd="0" destOrd="0" presId="urn:microsoft.com/office/officeart/2005/8/layout/chevron2"/>
    <dgm:cxn modelId="{F1C19A80-2A84-48BD-B88A-C34576DB3600}" srcId="{637FBF8A-C804-4D23-91B2-623F1EC93C8B}" destId="{F4BE1603-D1FA-464B-B38B-ABC643C27DA5}" srcOrd="6" destOrd="0" parTransId="{EB64846B-55C3-4848-8865-0E872A2C185C}" sibTransId="{85D2DDF0-D83E-4311-8CB6-A39762862EF3}"/>
    <dgm:cxn modelId="{6331405B-C165-44F9-93E9-1E51763C3E50}" srcId="{D05D346E-AABE-47FA-A3B4-8BC15A666E7D}" destId="{F79B0DB3-E6E2-456A-BED3-ADAD73680C94}" srcOrd="0" destOrd="0" parTransId="{AEAF78E9-ED97-4A41-B098-B5E27057C52E}" sibTransId="{550F895C-F898-4723-A82E-266DC37E687E}"/>
    <dgm:cxn modelId="{3E31CFFE-0B44-4799-9541-CAA40F2A4EDC}" srcId="{F4BE1603-D1FA-464B-B38B-ABC643C27DA5}" destId="{A634F4A8-B6E3-4C3D-91DF-985749C631E8}" srcOrd="0" destOrd="0" parTransId="{96C12548-BD3D-4ABE-A0E2-F2C45F32C718}" sibTransId="{3F309852-BD1C-4540-96F4-F1991C7827A9}"/>
    <dgm:cxn modelId="{62515186-572C-4294-B44D-55A004B728E3}" type="presOf" srcId="{F79B0DB3-E6E2-456A-BED3-ADAD73680C94}" destId="{2290219F-4F44-4D98-8C52-B970B0976E82}" srcOrd="0" destOrd="0" presId="urn:microsoft.com/office/officeart/2005/8/layout/chevron2"/>
    <dgm:cxn modelId="{6C5ED33F-038C-4155-8B45-5403A6FF02E9}" srcId="{EBA5F996-B60F-49FB-97BF-C6F010294502}" destId="{975DA6D9-F3CD-45B6-ABB8-ADCAF730BC23}" srcOrd="0" destOrd="0" parTransId="{78582F79-CC22-4FFC-B3EF-B27DB73F4165}" sibTransId="{843CEB27-2851-4424-BFC5-D581397D9602}"/>
    <dgm:cxn modelId="{C30F3295-C61E-4436-B61B-77BF40C49A6F}" type="presParOf" srcId="{9425AA15-2402-4795-9E45-6261963B6D1D}" destId="{C3AAFFC8-1EB6-43BF-B3C1-00414D97824A}" srcOrd="0" destOrd="0" presId="urn:microsoft.com/office/officeart/2005/8/layout/chevron2"/>
    <dgm:cxn modelId="{FC571DED-3715-4FBA-B94F-81605309D059}" type="presParOf" srcId="{C3AAFFC8-1EB6-43BF-B3C1-00414D97824A}" destId="{A34C50E3-B841-4A62-87A8-4BB2DC3B4A2F}" srcOrd="0" destOrd="0" presId="urn:microsoft.com/office/officeart/2005/8/layout/chevron2"/>
    <dgm:cxn modelId="{62E0244B-D3FA-487F-A175-2A500A3F5750}" type="presParOf" srcId="{C3AAFFC8-1EB6-43BF-B3C1-00414D97824A}" destId="{A2FC4232-FAF8-4FC2-8AEB-3BD47A27AE42}" srcOrd="1" destOrd="0" presId="urn:microsoft.com/office/officeart/2005/8/layout/chevron2"/>
    <dgm:cxn modelId="{B7A18171-9721-421D-968A-BC0879C0C29E}" type="presParOf" srcId="{9425AA15-2402-4795-9E45-6261963B6D1D}" destId="{20466E77-55B1-434D-BA9C-8C4547FF753C}" srcOrd="1" destOrd="0" presId="urn:microsoft.com/office/officeart/2005/8/layout/chevron2"/>
    <dgm:cxn modelId="{712024FA-80C1-4656-8A53-E203B0FBF934}" type="presParOf" srcId="{9425AA15-2402-4795-9E45-6261963B6D1D}" destId="{10D2EEF1-0270-443C-BD2D-92B53F3B1F62}" srcOrd="2" destOrd="0" presId="urn:microsoft.com/office/officeart/2005/8/layout/chevron2"/>
    <dgm:cxn modelId="{00FE3A66-01EF-4363-A73F-602BB6313B6A}" type="presParOf" srcId="{10D2EEF1-0270-443C-BD2D-92B53F3B1F62}" destId="{58C6CD42-2EE4-4218-A4C5-8DC71FB7670D}" srcOrd="0" destOrd="0" presId="urn:microsoft.com/office/officeart/2005/8/layout/chevron2"/>
    <dgm:cxn modelId="{FC505664-0F18-4CA0-9C67-84C49C79A44A}" type="presParOf" srcId="{10D2EEF1-0270-443C-BD2D-92B53F3B1F62}" destId="{A3DA846C-8033-42E6-9882-52B2A1C87F11}" srcOrd="1" destOrd="0" presId="urn:microsoft.com/office/officeart/2005/8/layout/chevron2"/>
    <dgm:cxn modelId="{CC92F0DE-339E-4226-93B2-E6A102FCA0BC}" type="presParOf" srcId="{9425AA15-2402-4795-9E45-6261963B6D1D}" destId="{F67CD013-7DBB-4966-8BFA-890C34072909}" srcOrd="3" destOrd="0" presId="urn:microsoft.com/office/officeart/2005/8/layout/chevron2"/>
    <dgm:cxn modelId="{F1B73AF4-9A49-45EA-9F64-9883175365DC}" type="presParOf" srcId="{9425AA15-2402-4795-9E45-6261963B6D1D}" destId="{572B0A96-94CB-4640-A0F1-7AEDCAA56056}" srcOrd="4" destOrd="0" presId="urn:microsoft.com/office/officeart/2005/8/layout/chevron2"/>
    <dgm:cxn modelId="{30F02036-8BA6-4EF1-893F-8A12FB2EFBC9}" type="presParOf" srcId="{572B0A96-94CB-4640-A0F1-7AEDCAA56056}" destId="{16346EA2-E9E5-4218-877D-7A280A090960}" srcOrd="0" destOrd="0" presId="urn:microsoft.com/office/officeart/2005/8/layout/chevron2"/>
    <dgm:cxn modelId="{0D6F41B7-776A-4AAE-8EA5-1B7C12AFB133}" type="presParOf" srcId="{572B0A96-94CB-4640-A0F1-7AEDCAA56056}" destId="{01277F7C-7830-4BF8-9609-1ACF49760D06}" srcOrd="1" destOrd="0" presId="urn:microsoft.com/office/officeart/2005/8/layout/chevron2"/>
    <dgm:cxn modelId="{0591AC61-12D7-455D-91F1-37F5199D5D0E}" type="presParOf" srcId="{9425AA15-2402-4795-9E45-6261963B6D1D}" destId="{B15F7314-97E7-45FC-88E6-CBFA067736E2}" srcOrd="5" destOrd="0" presId="urn:microsoft.com/office/officeart/2005/8/layout/chevron2"/>
    <dgm:cxn modelId="{CD6433FE-3549-4F86-9D39-5989391C1FF1}" type="presParOf" srcId="{9425AA15-2402-4795-9E45-6261963B6D1D}" destId="{3DBF8F70-C2D9-4E3C-A3F9-BFB6EE311A90}" srcOrd="6" destOrd="0" presId="urn:microsoft.com/office/officeart/2005/8/layout/chevron2"/>
    <dgm:cxn modelId="{7D2F5980-80E9-4ED5-A45B-DA6651AF28B9}" type="presParOf" srcId="{3DBF8F70-C2D9-4E3C-A3F9-BFB6EE311A90}" destId="{4E2CC1B8-4EF0-45BB-AA11-87B7396C7394}" srcOrd="0" destOrd="0" presId="urn:microsoft.com/office/officeart/2005/8/layout/chevron2"/>
    <dgm:cxn modelId="{FE150970-6D5E-4D67-B5CD-51B23F8D6D10}" type="presParOf" srcId="{3DBF8F70-C2D9-4E3C-A3F9-BFB6EE311A90}" destId="{6046BEB5-6AFF-406E-8FEA-6DE9A7B807A9}" srcOrd="1" destOrd="0" presId="urn:microsoft.com/office/officeart/2005/8/layout/chevron2"/>
    <dgm:cxn modelId="{66421CD3-70A1-411E-B895-2671B296495F}" type="presParOf" srcId="{9425AA15-2402-4795-9E45-6261963B6D1D}" destId="{262B12D9-24F8-4064-A13F-EE9CF8341515}" srcOrd="7" destOrd="0" presId="urn:microsoft.com/office/officeart/2005/8/layout/chevron2"/>
    <dgm:cxn modelId="{1F6F5E9F-A8D0-4A8D-A6FB-FF0ACFD2363E}" type="presParOf" srcId="{9425AA15-2402-4795-9E45-6261963B6D1D}" destId="{07E97BDA-5A95-4131-ACCA-A06A6CB2F5A9}" srcOrd="8" destOrd="0" presId="urn:microsoft.com/office/officeart/2005/8/layout/chevron2"/>
    <dgm:cxn modelId="{9C2C57DA-47E7-4B53-B7E8-BC8B8C0AA885}" type="presParOf" srcId="{07E97BDA-5A95-4131-ACCA-A06A6CB2F5A9}" destId="{EBD44118-8AFE-4356-BC92-CC2578FD9AF1}" srcOrd="0" destOrd="0" presId="urn:microsoft.com/office/officeart/2005/8/layout/chevron2"/>
    <dgm:cxn modelId="{4D7C7587-1853-407E-BE9F-D6BB10BBF0C5}" type="presParOf" srcId="{07E97BDA-5A95-4131-ACCA-A06A6CB2F5A9}" destId="{2403A751-18B3-44EE-A80D-8BE1818EFD34}" srcOrd="1" destOrd="0" presId="urn:microsoft.com/office/officeart/2005/8/layout/chevron2"/>
    <dgm:cxn modelId="{C6882FF1-C6D6-4027-8FF9-537F092F58E4}" type="presParOf" srcId="{9425AA15-2402-4795-9E45-6261963B6D1D}" destId="{651B2CB1-7D34-44E3-BC47-AF7DF1FD5628}" srcOrd="9" destOrd="0" presId="urn:microsoft.com/office/officeart/2005/8/layout/chevron2"/>
    <dgm:cxn modelId="{B3141DE0-6AA9-4C30-A6A6-FD158B4B828E}" type="presParOf" srcId="{9425AA15-2402-4795-9E45-6261963B6D1D}" destId="{885105D7-4EA1-4442-8F36-560BB1B3093A}" srcOrd="10" destOrd="0" presId="urn:microsoft.com/office/officeart/2005/8/layout/chevron2"/>
    <dgm:cxn modelId="{88D2A1E4-4A50-4FF6-8E07-0340DDFA5328}" type="presParOf" srcId="{885105D7-4EA1-4442-8F36-560BB1B3093A}" destId="{6F5136BC-81A3-40BB-8D6E-BF6F197CCD00}" srcOrd="0" destOrd="0" presId="urn:microsoft.com/office/officeart/2005/8/layout/chevron2"/>
    <dgm:cxn modelId="{79DA2D65-2A23-4882-A6D6-54FDC427BB9B}" type="presParOf" srcId="{885105D7-4EA1-4442-8F36-560BB1B3093A}" destId="{CA13B966-C699-4AA6-9B74-5DB3594777E6}" srcOrd="1" destOrd="0" presId="urn:microsoft.com/office/officeart/2005/8/layout/chevron2"/>
    <dgm:cxn modelId="{5F827FB0-F4C9-44DC-9D52-361E7E870362}" type="presParOf" srcId="{9425AA15-2402-4795-9E45-6261963B6D1D}" destId="{FF54D126-4478-4C0D-B21C-24F5C26E9066}" srcOrd="11" destOrd="0" presId="urn:microsoft.com/office/officeart/2005/8/layout/chevron2"/>
    <dgm:cxn modelId="{CC90738F-E1E4-4D35-BB60-5F582735D77A}" type="presParOf" srcId="{9425AA15-2402-4795-9E45-6261963B6D1D}" destId="{B5AB2667-FEFD-4C1F-AF60-A8B854E44C28}" srcOrd="12" destOrd="0" presId="urn:microsoft.com/office/officeart/2005/8/layout/chevron2"/>
    <dgm:cxn modelId="{2D58B36D-2AF4-4910-BCF8-14ED7DF05AFB}" type="presParOf" srcId="{B5AB2667-FEFD-4C1F-AF60-A8B854E44C28}" destId="{D6C4EBFF-D821-4BFB-8046-4A18C2D0D5E9}" srcOrd="0" destOrd="0" presId="urn:microsoft.com/office/officeart/2005/8/layout/chevron2"/>
    <dgm:cxn modelId="{4573A0D6-D896-4F06-8C56-EEEB1B8EC801}" type="presParOf" srcId="{B5AB2667-FEFD-4C1F-AF60-A8B854E44C28}" destId="{E7AC188F-F377-43F7-A11E-C5F9B09BD943}" srcOrd="1" destOrd="0" presId="urn:microsoft.com/office/officeart/2005/8/layout/chevron2"/>
    <dgm:cxn modelId="{FC1FBDC9-AF75-4641-A105-F734CC8FD0B3}" type="presParOf" srcId="{9425AA15-2402-4795-9E45-6261963B6D1D}" destId="{6B506B25-4F81-4C25-B616-9D982B24BB23}" srcOrd="13" destOrd="0" presId="urn:microsoft.com/office/officeart/2005/8/layout/chevron2"/>
    <dgm:cxn modelId="{15A98115-428E-4C92-B232-801FB1CA50D7}" type="presParOf" srcId="{9425AA15-2402-4795-9E45-6261963B6D1D}" destId="{C8E47049-21B0-41F5-A2DE-8449AF250A4B}" srcOrd="14" destOrd="0" presId="urn:microsoft.com/office/officeart/2005/8/layout/chevron2"/>
    <dgm:cxn modelId="{77578421-6163-405C-B49E-0388F2256719}" type="presParOf" srcId="{C8E47049-21B0-41F5-A2DE-8449AF250A4B}" destId="{A7DF7639-6FB7-4F3C-B6FB-B9F2AD53CB5C}" srcOrd="0" destOrd="0" presId="urn:microsoft.com/office/officeart/2005/8/layout/chevron2"/>
    <dgm:cxn modelId="{2C9F413E-AF80-4A4F-9546-25A689C3BDCA}" type="presParOf" srcId="{C8E47049-21B0-41F5-A2DE-8449AF250A4B}" destId="{2290219F-4F44-4D98-8C52-B970B0976E82}" srcOrd="1" destOrd="0" presId="urn:microsoft.com/office/officeart/2005/8/layout/chevron2"/>
    <dgm:cxn modelId="{7114C5E5-5984-4D0E-848F-358240A93871}" type="presParOf" srcId="{9425AA15-2402-4795-9E45-6261963B6D1D}" destId="{5660F5C7-697A-41B3-924A-D9EC20EB1AF8}" srcOrd="15" destOrd="0" presId="urn:microsoft.com/office/officeart/2005/8/layout/chevron2"/>
    <dgm:cxn modelId="{5BC8064D-04BB-4ACC-81C9-5600E3DADA30}" type="presParOf" srcId="{9425AA15-2402-4795-9E45-6261963B6D1D}" destId="{7157DD01-9718-42E6-87F5-3732E578CDDA}" srcOrd="16" destOrd="0" presId="urn:microsoft.com/office/officeart/2005/8/layout/chevron2"/>
    <dgm:cxn modelId="{1FA0C01B-4DDD-4D79-B7A3-803F03576C03}" type="presParOf" srcId="{7157DD01-9718-42E6-87F5-3732E578CDDA}" destId="{F666C9FD-6989-4A1E-ADF7-8427EA578182}" srcOrd="0" destOrd="0" presId="urn:microsoft.com/office/officeart/2005/8/layout/chevron2"/>
    <dgm:cxn modelId="{5BFEC580-630E-4B63-8B9C-1EC53D64FBE5}" type="presParOf" srcId="{7157DD01-9718-42E6-87F5-3732E578CDDA}" destId="{74A00227-A26D-4B2B-847A-2A646984088B}"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B1F7E78-589C-4D2E-8BCE-7C1D34C0BBD2}" type="doc">
      <dgm:prSet loTypeId="urn:microsoft.com/office/officeart/2005/8/layout/process5" loCatId="process" qsTypeId="urn:microsoft.com/office/officeart/2005/8/quickstyle/simple4" qsCatId="simple" csTypeId="urn:microsoft.com/office/officeart/2005/8/colors/colorful2" csCatId="colorful" phldr="1"/>
      <dgm:spPr/>
    </dgm:pt>
    <dgm:pt modelId="{C08F63ED-A92B-4F59-ACC6-08F38DED4E04}">
      <dgm:prSet phldrT="[Text]" custT="1"/>
      <dgm:spPr/>
      <dgm:t>
        <a:bodyPr/>
        <a:lstStyle/>
        <a:p>
          <a:r>
            <a:rPr lang="en-US" sz="2200" dirty="0" smtClean="0"/>
            <a:t>Nomination of colleges by AICTE</a:t>
          </a:r>
          <a:endParaRPr lang="en-US" sz="2200" dirty="0"/>
        </a:p>
      </dgm:t>
    </dgm:pt>
    <dgm:pt modelId="{7C4D1942-0FA0-4874-9E85-577AD4E05B2B}" type="parTrans" cxnId="{0FAE0FDB-C6D4-4156-845B-A894CDDF541E}">
      <dgm:prSet/>
      <dgm:spPr/>
      <dgm:t>
        <a:bodyPr/>
        <a:lstStyle/>
        <a:p>
          <a:endParaRPr lang="en-US"/>
        </a:p>
      </dgm:t>
    </dgm:pt>
    <dgm:pt modelId="{FEE85C09-472F-4646-8B25-F514B8167D70}" type="sibTrans" cxnId="{0FAE0FDB-C6D4-4156-845B-A894CDDF541E}">
      <dgm:prSet/>
      <dgm:spPr/>
      <dgm:t>
        <a:bodyPr/>
        <a:lstStyle/>
        <a:p>
          <a:endParaRPr lang="en-US"/>
        </a:p>
      </dgm:t>
    </dgm:pt>
    <dgm:pt modelId="{8A20F620-CF14-4B0B-B386-1C10BFE0BD2C}">
      <dgm:prSet phldrT="[Text]" custT="1"/>
      <dgm:spPr/>
      <dgm:t>
        <a:bodyPr/>
        <a:lstStyle/>
        <a:p>
          <a:r>
            <a:rPr lang="en-US" sz="2400" dirty="0" smtClean="0"/>
            <a:t>Nomination of nodal officer and students by colleges</a:t>
          </a:r>
          <a:endParaRPr lang="en-US" sz="2400" dirty="0"/>
        </a:p>
      </dgm:t>
    </dgm:pt>
    <dgm:pt modelId="{845F5265-0139-4BF7-A8A5-0BCE749315FC}" type="parTrans" cxnId="{F3A574AE-CC11-4A29-902C-FED6C277D8AB}">
      <dgm:prSet/>
      <dgm:spPr/>
      <dgm:t>
        <a:bodyPr/>
        <a:lstStyle/>
        <a:p>
          <a:endParaRPr lang="en-US"/>
        </a:p>
      </dgm:t>
    </dgm:pt>
    <dgm:pt modelId="{78E3A33C-BEDD-4C7A-AC51-777777413FC2}" type="sibTrans" cxnId="{F3A574AE-CC11-4A29-902C-FED6C277D8AB}">
      <dgm:prSet/>
      <dgm:spPr/>
      <dgm:t>
        <a:bodyPr/>
        <a:lstStyle/>
        <a:p>
          <a:endParaRPr lang="en-US"/>
        </a:p>
      </dgm:t>
    </dgm:pt>
    <dgm:pt modelId="{543CCDE5-34CA-4EA7-BBF9-156A5582D38C}">
      <dgm:prSet phldrT="[Text]" custT="1"/>
      <dgm:spPr/>
      <dgm:t>
        <a:bodyPr/>
        <a:lstStyle/>
        <a:p>
          <a:r>
            <a:rPr lang="en-US" sz="2100" b="1" dirty="0" smtClean="0"/>
            <a:t>Creation of UID and Password for students and nodal officer by EETP coordinator </a:t>
          </a:r>
          <a:endParaRPr lang="en-US" sz="2100" b="1" dirty="0"/>
        </a:p>
      </dgm:t>
    </dgm:pt>
    <dgm:pt modelId="{EAF239B0-592B-4BB7-8A62-2697B5D38E13}" type="parTrans" cxnId="{E0BA099E-3C11-4526-997F-2E09765C4E8F}">
      <dgm:prSet/>
      <dgm:spPr/>
      <dgm:t>
        <a:bodyPr/>
        <a:lstStyle/>
        <a:p>
          <a:endParaRPr lang="en-US"/>
        </a:p>
      </dgm:t>
    </dgm:pt>
    <dgm:pt modelId="{3BD2E8D4-D923-47D6-842C-549E7668D983}" type="sibTrans" cxnId="{E0BA099E-3C11-4526-997F-2E09765C4E8F}">
      <dgm:prSet/>
      <dgm:spPr/>
      <dgm:t>
        <a:bodyPr/>
        <a:lstStyle/>
        <a:p>
          <a:endParaRPr lang="en-US"/>
        </a:p>
      </dgm:t>
    </dgm:pt>
    <dgm:pt modelId="{161F39F8-BC14-491D-A1DC-A31895470AE2}">
      <dgm:prSet/>
      <dgm:spPr/>
      <dgm:t>
        <a:bodyPr/>
        <a:lstStyle/>
        <a:p>
          <a:r>
            <a:rPr lang="en-US" b="1" dirty="0" smtClean="0"/>
            <a:t>Online download of study material by students</a:t>
          </a:r>
          <a:endParaRPr lang="en-US" b="1" dirty="0"/>
        </a:p>
      </dgm:t>
    </dgm:pt>
    <dgm:pt modelId="{B6B85969-6829-49A8-8435-0EAB93539309}" type="parTrans" cxnId="{83FBC588-26B1-4FA6-BB0B-4EFA90A75B4A}">
      <dgm:prSet/>
      <dgm:spPr/>
      <dgm:t>
        <a:bodyPr/>
        <a:lstStyle/>
        <a:p>
          <a:endParaRPr lang="en-US"/>
        </a:p>
      </dgm:t>
    </dgm:pt>
    <dgm:pt modelId="{31DA55FA-95B9-450B-A0A8-4BF1B7F528DA}" type="sibTrans" cxnId="{83FBC588-26B1-4FA6-BB0B-4EFA90A75B4A}">
      <dgm:prSet/>
      <dgm:spPr/>
      <dgm:t>
        <a:bodyPr/>
        <a:lstStyle/>
        <a:p>
          <a:endParaRPr lang="en-US"/>
        </a:p>
      </dgm:t>
    </dgm:pt>
    <dgm:pt modelId="{39365FF1-DFA7-41C1-921B-2007527DDFAD}">
      <dgm:prSet/>
      <dgm:spPr/>
      <dgm:t>
        <a:bodyPr/>
        <a:lstStyle/>
        <a:p>
          <a:r>
            <a:rPr lang="en-US" b="1" dirty="0" smtClean="0"/>
            <a:t>Hands on training  at BSNL TP</a:t>
          </a:r>
          <a:endParaRPr lang="en-US" b="1" dirty="0"/>
        </a:p>
      </dgm:t>
    </dgm:pt>
    <dgm:pt modelId="{367372C3-0EE5-4AA1-B16B-AA90B2270AA9}" type="parTrans" cxnId="{035035DA-CA0B-4776-847F-6F5CE75967EC}">
      <dgm:prSet/>
      <dgm:spPr/>
      <dgm:t>
        <a:bodyPr/>
        <a:lstStyle/>
        <a:p>
          <a:endParaRPr lang="en-US"/>
        </a:p>
      </dgm:t>
    </dgm:pt>
    <dgm:pt modelId="{3E9C4389-E5D0-405C-9584-50839513C034}" type="sibTrans" cxnId="{035035DA-CA0B-4776-847F-6F5CE75967EC}">
      <dgm:prSet/>
      <dgm:spPr/>
      <dgm:t>
        <a:bodyPr/>
        <a:lstStyle/>
        <a:p>
          <a:endParaRPr lang="en-US"/>
        </a:p>
      </dgm:t>
    </dgm:pt>
    <dgm:pt modelId="{73B063FC-A74A-401D-B362-A8B7CACFB6D1}">
      <dgm:prSet/>
      <dgm:spPr/>
      <dgm:t>
        <a:bodyPr/>
        <a:lstStyle/>
        <a:p>
          <a:r>
            <a:rPr lang="en-US" b="1" dirty="0" smtClean="0"/>
            <a:t>Conduction of exam at BSNL TP</a:t>
          </a:r>
          <a:endParaRPr lang="en-US" b="1" dirty="0"/>
        </a:p>
      </dgm:t>
    </dgm:pt>
    <dgm:pt modelId="{A42AEAE9-ECDE-47D5-B07F-0E92A45B3E53}" type="parTrans" cxnId="{B3CB6D98-18A6-4D13-9EEE-708B83C761B3}">
      <dgm:prSet/>
      <dgm:spPr/>
      <dgm:t>
        <a:bodyPr/>
        <a:lstStyle/>
        <a:p>
          <a:endParaRPr lang="en-US"/>
        </a:p>
      </dgm:t>
    </dgm:pt>
    <dgm:pt modelId="{CCF70105-B717-41B4-BF94-8AF3542B1EA9}" type="sibTrans" cxnId="{B3CB6D98-18A6-4D13-9EEE-708B83C761B3}">
      <dgm:prSet/>
      <dgm:spPr/>
      <dgm:t>
        <a:bodyPr/>
        <a:lstStyle/>
        <a:p>
          <a:endParaRPr lang="en-US"/>
        </a:p>
      </dgm:t>
    </dgm:pt>
    <dgm:pt modelId="{A90639AD-B7C7-445C-B912-3463706EBA46}">
      <dgm:prSet/>
      <dgm:spPr/>
      <dgm:t>
        <a:bodyPr/>
        <a:lstStyle/>
        <a:p>
          <a:r>
            <a:rPr lang="en-US" b="1" dirty="0" smtClean="0"/>
            <a:t>Submission of feedback form by students </a:t>
          </a:r>
          <a:endParaRPr lang="en-US" b="1" dirty="0"/>
        </a:p>
      </dgm:t>
    </dgm:pt>
    <dgm:pt modelId="{A9A9C775-0A2A-442D-A4B6-ACD64DE2E1D3}" type="parTrans" cxnId="{8B0A639F-3851-4C45-8447-FF9730E481BF}">
      <dgm:prSet/>
      <dgm:spPr/>
      <dgm:t>
        <a:bodyPr/>
        <a:lstStyle/>
        <a:p>
          <a:endParaRPr lang="en-US"/>
        </a:p>
      </dgm:t>
    </dgm:pt>
    <dgm:pt modelId="{1BFF6295-C6DE-45BF-B8E9-104CB76B0C20}" type="sibTrans" cxnId="{8B0A639F-3851-4C45-8447-FF9730E481BF}">
      <dgm:prSet/>
      <dgm:spPr/>
      <dgm:t>
        <a:bodyPr/>
        <a:lstStyle/>
        <a:p>
          <a:endParaRPr lang="en-US"/>
        </a:p>
      </dgm:t>
    </dgm:pt>
    <dgm:pt modelId="{3DE3E964-F3B5-446B-902D-92BC63DEBAF2}">
      <dgm:prSet/>
      <dgm:spPr/>
      <dgm:t>
        <a:bodyPr/>
        <a:lstStyle/>
        <a:p>
          <a:r>
            <a:rPr lang="en-US" b="1" dirty="0" smtClean="0"/>
            <a:t>Declaration of result</a:t>
          </a:r>
          <a:endParaRPr lang="en-US" b="1" dirty="0"/>
        </a:p>
      </dgm:t>
    </dgm:pt>
    <dgm:pt modelId="{DB28D9EC-8E63-4E40-AC62-C8E0E22DE3B9}" type="parTrans" cxnId="{85052C1D-1C34-4311-BBC5-D96A5332EF4B}">
      <dgm:prSet/>
      <dgm:spPr/>
      <dgm:t>
        <a:bodyPr/>
        <a:lstStyle/>
        <a:p>
          <a:endParaRPr lang="en-US"/>
        </a:p>
      </dgm:t>
    </dgm:pt>
    <dgm:pt modelId="{D95D66F9-E7EE-45E0-95E5-290B5C371116}" type="sibTrans" cxnId="{85052C1D-1C34-4311-BBC5-D96A5332EF4B}">
      <dgm:prSet/>
      <dgm:spPr/>
      <dgm:t>
        <a:bodyPr/>
        <a:lstStyle/>
        <a:p>
          <a:endParaRPr lang="en-US"/>
        </a:p>
      </dgm:t>
    </dgm:pt>
    <dgm:pt modelId="{D1403620-A98F-435C-AAEF-138524E894A5}">
      <dgm:prSet/>
      <dgm:spPr/>
      <dgm:t>
        <a:bodyPr/>
        <a:lstStyle/>
        <a:p>
          <a:r>
            <a:rPr lang="en-US" b="1" dirty="0" smtClean="0"/>
            <a:t>Start of New course </a:t>
          </a:r>
          <a:endParaRPr lang="en-US" b="1" dirty="0"/>
        </a:p>
      </dgm:t>
    </dgm:pt>
    <dgm:pt modelId="{6519CFFC-38C0-4840-A6BA-814C831913A1}" type="parTrans" cxnId="{C59DAAAA-EC36-4596-8B9D-8F0C2FC92C4F}">
      <dgm:prSet/>
      <dgm:spPr/>
      <dgm:t>
        <a:bodyPr/>
        <a:lstStyle/>
        <a:p>
          <a:endParaRPr lang="en-US"/>
        </a:p>
      </dgm:t>
    </dgm:pt>
    <dgm:pt modelId="{A1D6911F-DB3F-405C-B42A-87279BE66E7C}" type="sibTrans" cxnId="{C59DAAAA-EC36-4596-8B9D-8F0C2FC92C4F}">
      <dgm:prSet/>
      <dgm:spPr/>
      <dgm:t>
        <a:bodyPr/>
        <a:lstStyle/>
        <a:p>
          <a:endParaRPr lang="en-US"/>
        </a:p>
      </dgm:t>
    </dgm:pt>
    <dgm:pt modelId="{DE1D6E6A-5E36-4099-94A7-8619DFA8FE19}" type="pres">
      <dgm:prSet presAssocID="{9B1F7E78-589C-4D2E-8BCE-7C1D34C0BBD2}" presName="diagram" presStyleCnt="0">
        <dgm:presLayoutVars>
          <dgm:dir/>
          <dgm:resizeHandles val="exact"/>
        </dgm:presLayoutVars>
      </dgm:prSet>
      <dgm:spPr/>
    </dgm:pt>
    <dgm:pt modelId="{CB3E0EE7-978B-41DB-B999-18F471ADFA7C}" type="pres">
      <dgm:prSet presAssocID="{C08F63ED-A92B-4F59-ACC6-08F38DED4E04}" presName="node" presStyleLbl="node1" presStyleIdx="0" presStyleCnt="9">
        <dgm:presLayoutVars>
          <dgm:bulletEnabled val="1"/>
        </dgm:presLayoutVars>
      </dgm:prSet>
      <dgm:spPr/>
      <dgm:t>
        <a:bodyPr/>
        <a:lstStyle/>
        <a:p>
          <a:endParaRPr lang="en-US"/>
        </a:p>
      </dgm:t>
    </dgm:pt>
    <dgm:pt modelId="{3053447B-32E0-48C6-B516-2A4625AD7246}" type="pres">
      <dgm:prSet presAssocID="{FEE85C09-472F-4646-8B25-F514B8167D70}" presName="sibTrans" presStyleLbl="sibTrans2D1" presStyleIdx="0" presStyleCnt="8"/>
      <dgm:spPr/>
      <dgm:t>
        <a:bodyPr/>
        <a:lstStyle/>
        <a:p>
          <a:endParaRPr lang="en-US"/>
        </a:p>
      </dgm:t>
    </dgm:pt>
    <dgm:pt modelId="{DEF88381-9371-4D80-9261-1BF4D4628943}" type="pres">
      <dgm:prSet presAssocID="{FEE85C09-472F-4646-8B25-F514B8167D70}" presName="connectorText" presStyleLbl="sibTrans2D1" presStyleIdx="0" presStyleCnt="8"/>
      <dgm:spPr/>
      <dgm:t>
        <a:bodyPr/>
        <a:lstStyle/>
        <a:p>
          <a:endParaRPr lang="en-US"/>
        </a:p>
      </dgm:t>
    </dgm:pt>
    <dgm:pt modelId="{A3B76A20-D9B3-4ABF-8FFF-F2C53E90B415}" type="pres">
      <dgm:prSet presAssocID="{8A20F620-CF14-4B0B-B386-1C10BFE0BD2C}" presName="node" presStyleLbl="node1" presStyleIdx="1" presStyleCnt="9">
        <dgm:presLayoutVars>
          <dgm:bulletEnabled val="1"/>
        </dgm:presLayoutVars>
      </dgm:prSet>
      <dgm:spPr/>
      <dgm:t>
        <a:bodyPr/>
        <a:lstStyle/>
        <a:p>
          <a:endParaRPr lang="en-US"/>
        </a:p>
      </dgm:t>
    </dgm:pt>
    <dgm:pt modelId="{0F5C1A6F-65AB-4B39-90D8-36315503A3BD}" type="pres">
      <dgm:prSet presAssocID="{78E3A33C-BEDD-4C7A-AC51-777777413FC2}" presName="sibTrans" presStyleLbl="sibTrans2D1" presStyleIdx="1" presStyleCnt="8"/>
      <dgm:spPr/>
      <dgm:t>
        <a:bodyPr/>
        <a:lstStyle/>
        <a:p>
          <a:endParaRPr lang="en-US"/>
        </a:p>
      </dgm:t>
    </dgm:pt>
    <dgm:pt modelId="{C9AA6D5B-B658-4CDA-A4D4-E1274DA46705}" type="pres">
      <dgm:prSet presAssocID="{78E3A33C-BEDD-4C7A-AC51-777777413FC2}" presName="connectorText" presStyleLbl="sibTrans2D1" presStyleIdx="1" presStyleCnt="8"/>
      <dgm:spPr/>
      <dgm:t>
        <a:bodyPr/>
        <a:lstStyle/>
        <a:p>
          <a:endParaRPr lang="en-US"/>
        </a:p>
      </dgm:t>
    </dgm:pt>
    <dgm:pt modelId="{FF132FA5-EAE2-48E9-9DD4-2FE5EE5E727A}" type="pres">
      <dgm:prSet presAssocID="{543CCDE5-34CA-4EA7-BBF9-156A5582D38C}" presName="node" presStyleLbl="node1" presStyleIdx="2" presStyleCnt="9" custScaleY="110653">
        <dgm:presLayoutVars>
          <dgm:bulletEnabled val="1"/>
        </dgm:presLayoutVars>
      </dgm:prSet>
      <dgm:spPr/>
      <dgm:t>
        <a:bodyPr/>
        <a:lstStyle/>
        <a:p>
          <a:endParaRPr lang="en-US"/>
        </a:p>
      </dgm:t>
    </dgm:pt>
    <dgm:pt modelId="{ECBA9654-ABA5-45B5-BC75-0F7C42821A01}" type="pres">
      <dgm:prSet presAssocID="{3BD2E8D4-D923-47D6-842C-549E7668D983}" presName="sibTrans" presStyleLbl="sibTrans2D1" presStyleIdx="2" presStyleCnt="8"/>
      <dgm:spPr/>
      <dgm:t>
        <a:bodyPr/>
        <a:lstStyle/>
        <a:p>
          <a:endParaRPr lang="en-US"/>
        </a:p>
      </dgm:t>
    </dgm:pt>
    <dgm:pt modelId="{53BF3DEF-B9B8-4FB9-BC07-9AE50A5F440A}" type="pres">
      <dgm:prSet presAssocID="{3BD2E8D4-D923-47D6-842C-549E7668D983}" presName="connectorText" presStyleLbl="sibTrans2D1" presStyleIdx="2" presStyleCnt="8"/>
      <dgm:spPr/>
      <dgm:t>
        <a:bodyPr/>
        <a:lstStyle/>
        <a:p>
          <a:endParaRPr lang="en-US"/>
        </a:p>
      </dgm:t>
    </dgm:pt>
    <dgm:pt modelId="{07091403-86CC-4606-9A6A-4D69F1A469C9}" type="pres">
      <dgm:prSet presAssocID="{161F39F8-BC14-491D-A1DC-A31895470AE2}" presName="node" presStyleLbl="node1" presStyleIdx="3" presStyleCnt="9">
        <dgm:presLayoutVars>
          <dgm:bulletEnabled val="1"/>
        </dgm:presLayoutVars>
      </dgm:prSet>
      <dgm:spPr/>
      <dgm:t>
        <a:bodyPr/>
        <a:lstStyle/>
        <a:p>
          <a:endParaRPr lang="en-US"/>
        </a:p>
      </dgm:t>
    </dgm:pt>
    <dgm:pt modelId="{103CD25B-0E7D-45BF-A6D7-EDAF64C24820}" type="pres">
      <dgm:prSet presAssocID="{31DA55FA-95B9-450B-A0A8-4BF1B7F528DA}" presName="sibTrans" presStyleLbl="sibTrans2D1" presStyleIdx="3" presStyleCnt="8"/>
      <dgm:spPr/>
      <dgm:t>
        <a:bodyPr/>
        <a:lstStyle/>
        <a:p>
          <a:endParaRPr lang="en-US"/>
        </a:p>
      </dgm:t>
    </dgm:pt>
    <dgm:pt modelId="{918E1A52-0144-44D4-A434-F310C43FEE25}" type="pres">
      <dgm:prSet presAssocID="{31DA55FA-95B9-450B-A0A8-4BF1B7F528DA}" presName="connectorText" presStyleLbl="sibTrans2D1" presStyleIdx="3" presStyleCnt="8"/>
      <dgm:spPr/>
      <dgm:t>
        <a:bodyPr/>
        <a:lstStyle/>
        <a:p>
          <a:endParaRPr lang="en-US"/>
        </a:p>
      </dgm:t>
    </dgm:pt>
    <dgm:pt modelId="{040D56B0-83BD-44C7-A0F9-88D739DBA373}" type="pres">
      <dgm:prSet presAssocID="{39365FF1-DFA7-41C1-921B-2007527DDFAD}" presName="node" presStyleLbl="node1" presStyleIdx="4" presStyleCnt="9">
        <dgm:presLayoutVars>
          <dgm:bulletEnabled val="1"/>
        </dgm:presLayoutVars>
      </dgm:prSet>
      <dgm:spPr/>
      <dgm:t>
        <a:bodyPr/>
        <a:lstStyle/>
        <a:p>
          <a:endParaRPr lang="en-US"/>
        </a:p>
      </dgm:t>
    </dgm:pt>
    <dgm:pt modelId="{21B47E46-19BF-4BA9-B9E9-151C6862560D}" type="pres">
      <dgm:prSet presAssocID="{3E9C4389-E5D0-405C-9584-50839513C034}" presName="sibTrans" presStyleLbl="sibTrans2D1" presStyleIdx="4" presStyleCnt="8"/>
      <dgm:spPr/>
      <dgm:t>
        <a:bodyPr/>
        <a:lstStyle/>
        <a:p>
          <a:endParaRPr lang="en-US"/>
        </a:p>
      </dgm:t>
    </dgm:pt>
    <dgm:pt modelId="{DF27A9C5-5743-4B10-B04C-1340BE7F0E8F}" type="pres">
      <dgm:prSet presAssocID="{3E9C4389-E5D0-405C-9584-50839513C034}" presName="connectorText" presStyleLbl="sibTrans2D1" presStyleIdx="4" presStyleCnt="8"/>
      <dgm:spPr/>
      <dgm:t>
        <a:bodyPr/>
        <a:lstStyle/>
        <a:p>
          <a:endParaRPr lang="en-US"/>
        </a:p>
      </dgm:t>
    </dgm:pt>
    <dgm:pt modelId="{45778E8F-2FAD-4149-AC2B-4C09B0F737A2}" type="pres">
      <dgm:prSet presAssocID="{73B063FC-A74A-401D-B362-A8B7CACFB6D1}" presName="node" presStyleLbl="node1" presStyleIdx="5" presStyleCnt="9">
        <dgm:presLayoutVars>
          <dgm:bulletEnabled val="1"/>
        </dgm:presLayoutVars>
      </dgm:prSet>
      <dgm:spPr/>
      <dgm:t>
        <a:bodyPr/>
        <a:lstStyle/>
        <a:p>
          <a:endParaRPr lang="en-US"/>
        </a:p>
      </dgm:t>
    </dgm:pt>
    <dgm:pt modelId="{B77C7D4C-2E08-46EA-BD37-6AC17CA97086}" type="pres">
      <dgm:prSet presAssocID="{CCF70105-B717-41B4-BF94-8AF3542B1EA9}" presName="sibTrans" presStyleLbl="sibTrans2D1" presStyleIdx="5" presStyleCnt="8"/>
      <dgm:spPr/>
      <dgm:t>
        <a:bodyPr/>
        <a:lstStyle/>
        <a:p>
          <a:endParaRPr lang="en-US"/>
        </a:p>
      </dgm:t>
    </dgm:pt>
    <dgm:pt modelId="{421CA18E-E573-4254-A3FE-284EA0CBA033}" type="pres">
      <dgm:prSet presAssocID="{CCF70105-B717-41B4-BF94-8AF3542B1EA9}" presName="connectorText" presStyleLbl="sibTrans2D1" presStyleIdx="5" presStyleCnt="8"/>
      <dgm:spPr/>
      <dgm:t>
        <a:bodyPr/>
        <a:lstStyle/>
        <a:p>
          <a:endParaRPr lang="en-US"/>
        </a:p>
      </dgm:t>
    </dgm:pt>
    <dgm:pt modelId="{FB0F78F2-6DDA-4DC8-8E1F-C0321BF15270}" type="pres">
      <dgm:prSet presAssocID="{A90639AD-B7C7-445C-B912-3463706EBA46}" presName="node" presStyleLbl="node1" presStyleIdx="6" presStyleCnt="9">
        <dgm:presLayoutVars>
          <dgm:bulletEnabled val="1"/>
        </dgm:presLayoutVars>
      </dgm:prSet>
      <dgm:spPr/>
      <dgm:t>
        <a:bodyPr/>
        <a:lstStyle/>
        <a:p>
          <a:endParaRPr lang="en-US"/>
        </a:p>
      </dgm:t>
    </dgm:pt>
    <dgm:pt modelId="{FE17B2F2-477B-480C-9599-F4B3D6289353}" type="pres">
      <dgm:prSet presAssocID="{1BFF6295-C6DE-45BF-B8E9-104CB76B0C20}" presName="sibTrans" presStyleLbl="sibTrans2D1" presStyleIdx="6" presStyleCnt="8"/>
      <dgm:spPr/>
      <dgm:t>
        <a:bodyPr/>
        <a:lstStyle/>
        <a:p>
          <a:endParaRPr lang="en-US"/>
        </a:p>
      </dgm:t>
    </dgm:pt>
    <dgm:pt modelId="{1A47DFA9-7776-4809-B575-4769BD46F444}" type="pres">
      <dgm:prSet presAssocID="{1BFF6295-C6DE-45BF-B8E9-104CB76B0C20}" presName="connectorText" presStyleLbl="sibTrans2D1" presStyleIdx="6" presStyleCnt="8"/>
      <dgm:spPr/>
      <dgm:t>
        <a:bodyPr/>
        <a:lstStyle/>
        <a:p>
          <a:endParaRPr lang="en-US"/>
        </a:p>
      </dgm:t>
    </dgm:pt>
    <dgm:pt modelId="{E4A6F353-1D52-4CFE-BC4F-32CE4A9E80BA}" type="pres">
      <dgm:prSet presAssocID="{3DE3E964-F3B5-446B-902D-92BC63DEBAF2}" presName="node" presStyleLbl="node1" presStyleIdx="7" presStyleCnt="9">
        <dgm:presLayoutVars>
          <dgm:bulletEnabled val="1"/>
        </dgm:presLayoutVars>
      </dgm:prSet>
      <dgm:spPr/>
      <dgm:t>
        <a:bodyPr/>
        <a:lstStyle/>
        <a:p>
          <a:endParaRPr lang="en-US"/>
        </a:p>
      </dgm:t>
    </dgm:pt>
    <dgm:pt modelId="{49CD60ED-A1BE-4C1E-8C8A-DA995DA9CA5B}" type="pres">
      <dgm:prSet presAssocID="{D95D66F9-E7EE-45E0-95E5-290B5C371116}" presName="sibTrans" presStyleLbl="sibTrans2D1" presStyleIdx="7" presStyleCnt="8"/>
      <dgm:spPr/>
      <dgm:t>
        <a:bodyPr/>
        <a:lstStyle/>
        <a:p>
          <a:endParaRPr lang="en-US"/>
        </a:p>
      </dgm:t>
    </dgm:pt>
    <dgm:pt modelId="{8A8FC076-127A-4338-8CA9-F9C645D2E209}" type="pres">
      <dgm:prSet presAssocID="{D95D66F9-E7EE-45E0-95E5-290B5C371116}" presName="connectorText" presStyleLbl="sibTrans2D1" presStyleIdx="7" presStyleCnt="8"/>
      <dgm:spPr/>
      <dgm:t>
        <a:bodyPr/>
        <a:lstStyle/>
        <a:p>
          <a:endParaRPr lang="en-US"/>
        </a:p>
      </dgm:t>
    </dgm:pt>
    <dgm:pt modelId="{059E6C3E-CDF9-4E09-A5EE-C0A92395B8CD}" type="pres">
      <dgm:prSet presAssocID="{D1403620-A98F-435C-AAEF-138524E894A5}" presName="node" presStyleLbl="node1" presStyleIdx="8" presStyleCnt="9">
        <dgm:presLayoutVars>
          <dgm:bulletEnabled val="1"/>
        </dgm:presLayoutVars>
      </dgm:prSet>
      <dgm:spPr/>
      <dgm:t>
        <a:bodyPr/>
        <a:lstStyle/>
        <a:p>
          <a:endParaRPr lang="en-US"/>
        </a:p>
      </dgm:t>
    </dgm:pt>
  </dgm:ptLst>
  <dgm:cxnLst>
    <dgm:cxn modelId="{F9159F01-3470-4B5E-BA05-AF5F3B858BEE}" type="presOf" srcId="{FEE85C09-472F-4646-8B25-F514B8167D70}" destId="{DEF88381-9371-4D80-9261-1BF4D4628943}" srcOrd="1" destOrd="0" presId="urn:microsoft.com/office/officeart/2005/8/layout/process5"/>
    <dgm:cxn modelId="{B377B2A1-2DE8-48FE-85C0-A5CFC6B32C5D}" type="presOf" srcId="{78E3A33C-BEDD-4C7A-AC51-777777413FC2}" destId="{0F5C1A6F-65AB-4B39-90D8-36315503A3BD}" srcOrd="0" destOrd="0" presId="urn:microsoft.com/office/officeart/2005/8/layout/process5"/>
    <dgm:cxn modelId="{B024BE45-06E0-4AC5-A5AB-AD515E25BA62}" type="presOf" srcId="{FEE85C09-472F-4646-8B25-F514B8167D70}" destId="{3053447B-32E0-48C6-B516-2A4625AD7246}" srcOrd="0" destOrd="0" presId="urn:microsoft.com/office/officeart/2005/8/layout/process5"/>
    <dgm:cxn modelId="{F3A574AE-CC11-4A29-902C-FED6C277D8AB}" srcId="{9B1F7E78-589C-4D2E-8BCE-7C1D34C0BBD2}" destId="{8A20F620-CF14-4B0B-B386-1C10BFE0BD2C}" srcOrd="1" destOrd="0" parTransId="{845F5265-0139-4BF7-A8A5-0BCE749315FC}" sibTransId="{78E3A33C-BEDD-4C7A-AC51-777777413FC2}"/>
    <dgm:cxn modelId="{2EA36E93-791C-4FF9-A479-65E3A13D8DE7}" type="presOf" srcId="{39365FF1-DFA7-41C1-921B-2007527DDFAD}" destId="{040D56B0-83BD-44C7-A0F9-88D739DBA373}" srcOrd="0" destOrd="0" presId="urn:microsoft.com/office/officeart/2005/8/layout/process5"/>
    <dgm:cxn modelId="{E2E83EF9-A7F7-4559-A73B-D76B8B5A0A07}" type="presOf" srcId="{D95D66F9-E7EE-45E0-95E5-290B5C371116}" destId="{8A8FC076-127A-4338-8CA9-F9C645D2E209}" srcOrd="1" destOrd="0" presId="urn:microsoft.com/office/officeart/2005/8/layout/process5"/>
    <dgm:cxn modelId="{ADC7E093-D63F-4DF3-BEE3-B226B00E34D2}" type="presOf" srcId="{D95D66F9-E7EE-45E0-95E5-290B5C371116}" destId="{49CD60ED-A1BE-4C1E-8C8A-DA995DA9CA5B}" srcOrd="0" destOrd="0" presId="urn:microsoft.com/office/officeart/2005/8/layout/process5"/>
    <dgm:cxn modelId="{28FFCEA7-2E4D-4C7F-B37D-C16A7B8CF321}" type="presOf" srcId="{78E3A33C-BEDD-4C7A-AC51-777777413FC2}" destId="{C9AA6D5B-B658-4CDA-A4D4-E1274DA46705}" srcOrd="1" destOrd="0" presId="urn:microsoft.com/office/officeart/2005/8/layout/process5"/>
    <dgm:cxn modelId="{85052C1D-1C34-4311-BBC5-D96A5332EF4B}" srcId="{9B1F7E78-589C-4D2E-8BCE-7C1D34C0BBD2}" destId="{3DE3E964-F3B5-446B-902D-92BC63DEBAF2}" srcOrd="7" destOrd="0" parTransId="{DB28D9EC-8E63-4E40-AC62-C8E0E22DE3B9}" sibTransId="{D95D66F9-E7EE-45E0-95E5-290B5C371116}"/>
    <dgm:cxn modelId="{5089C8BA-33B6-40ED-861A-F5EA0C43FFB6}" type="presOf" srcId="{1BFF6295-C6DE-45BF-B8E9-104CB76B0C20}" destId="{FE17B2F2-477B-480C-9599-F4B3D6289353}" srcOrd="0" destOrd="0" presId="urn:microsoft.com/office/officeart/2005/8/layout/process5"/>
    <dgm:cxn modelId="{3A585FB3-42D2-4F2F-8454-7D77594D5DF0}" type="presOf" srcId="{3BD2E8D4-D923-47D6-842C-549E7668D983}" destId="{53BF3DEF-B9B8-4FB9-BC07-9AE50A5F440A}" srcOrd="1" destOrd="0" presId="urn:microsoft.com/office/officeart/2005/8/layout/process5"/>
    <dgm:cxn modelId="{0FAE0FDB-C6D4-4156-845B-A894CDDF541E}" srcId="{9B1F7E78-589C-4D2E-8BCE-7C1D34C0BBD2}" destId="{C08F63ED-A92B-4F59-ACC6-08F38DED4E04}" srcOrd="0" destOrd="0" parTransId="{7C4D1942-0FA0-4874-9E85-577AD4E05B2B}" sibTransId="{FEE85C09-472F-4646-8B25-F514B8167D70}"/>
    <dgm:cxn modelId="{BB340796-E757-40CE-9F75-946AFC27314E}" type="presOf" srcId="{9B1F7E78-589C-4D2E-8BCE-7C1D34C0BBD2}" destId="{DE1D6E6A-5E36-4099-94A7-8619DFA8FE19}" srcOrd="0" destOrd="0" presId="urn:microsoft.com/office/officeart/2005/8/layout/process5"/>
    <dgm:cxn modelId="{DE7B2C70-3B3D-4143-8DE0-60732B9ECA14}" type="presOf" srcId="{73B063FC-A74A-401D-B362-A8B7CACFB6D1}" destId="{45778E8F-2FAD-4149-AC2B-4C09B0F737A2}" srcOrd="0" destOrd="0" presId="urn:microsoft.com/office/officeart/2005/8/layout/process5"/>
    <dgm:cxn modelId="{0E11309A-299B-4FFB-9AD3-69D1A4CE8CE2}" type="presOf" srcId="{A90639AD-B7C7-445C-B912-3463706EBA46}" destId="{FB0F78F2-6DDA-4DC8-8E1F-C0321BF15270}" srcOrd="0" destOrd="0" presId="urn:microsoft.com/office/officeart/2005/8/layout/process5"/>
    <dgm:cxn modelId="{FCFFCB4E-0080-4CBE-81CE-A1F404096E5B}" type="presOf" srcId="{3E9C4389-E5D0-405C-9584-50839513C034}" destId="{21B47E46-19BF-4BA9-B9E9-151C6862560D}" srcOrd="0" destOrd="0" presId="urn:microsoft.com/office/officeart/2005/8/layout/process5"/>
    <dgm:cxn modelId="{5F757796-74CF-4EB7-A31D-48A45E969FED}" type="presOf" srcId="{3DE3E964-F3B5-446B-902D-92BC63DEBAF2}" destId="{E4A6F353-1D52-4CFE-BC4F-32CE4A9E80BA}" srcOrd="0" destOrd="0" presId="urn:microsoft.com/office/officeart/2005/8/layout/process5"/>
    <dgm:cxn modelId="{66FADA44-626F-479C-89FF-3179FA52629F}" type="presOf" srcId="{CCF70105-B717-41B4-BF94-8AF3542B1EA9}" destId="{B77C7D4C-2E08-46EA-BD37-6AC17CA97086}" srcOrd="0" destOrd="0" presId="urn:microsoft.com/office/officeart/2005/8/layout/process5"/>
    <dgm:cxn modelId="{FC4A9D7B-FCB4-4EE0-90E7-96CAE894603A}" type="presOf" srcId="{3BD2E8D4-D923-47D6-842C-549E7668D983}" destId="{ECBA9654-ABA5-45B5-BC75-0F7C42821A01}" srcOrd="0" destOrd="0" presId="urn:microsoft.com/office/officeart/2005/8/layout/process5"/>
    <dgm:cxn modelId="{83FBC588-26B1-4FA6-BB0B-4EFA90A75B4A}" srcId="{9B1F7E78-589C-4D2E-8BCE-7C1D34C0BBD2}" destId="{161F39F8-BC14-491D-A1DC-A31895470AE2}" srcOrd="3" destOrd="0" parTransId="{B6B85969-6829-49A8-8435-0EAB93539309}" sibTransId="{31DA55FA-95B9-450B-A0A8-4BF1B7F528DA}"/>
    <dgm:cxn modelId="{8B0A639F-3851-4C45-8447-FF9730E481BF}" srcId="{9B1F7E78-589C-4D2E-8BCE-7C1D34C0BBD2}" destId="{A90639AD-B7C7-445C-B912-3463706EBA46}" srcOrd="6" destOrd="0" parTransId="{A9A9C775-0A2A-442D-A4B6-ACD64DE2E1D3}" sibTransId="{1BFF6295-C6DE-45BF-B8E9-104CB76B0C20}"/>
    <dgm:cxn modelId="{8AFBD691-D789-4AD6-B79F-BDB2988857EF}" type="presOf" srcId="{543CCDE5-34CA-4EA7-BBF9-156A5582D38C}" destId="{FF132FA5-EAE2-48E9-9DD4-2FE5EE5E727A}" srcOrd="0" destOrd="0" presId="urn:microsoft.com/office/officeart/2005/8/layout/process5"/>
    <dgm:cxn modelId="{36CD0928-60F9-41C7-811F-7A9FFBA2E888}" type="presOf" srcId="{31DA55FA-95B9-450B-A0A8-4BF1B7F528DA}" destId="{103CD25B-0E7D-45BF-A6D7-EDAF64C24820}" srcOrd="0" destOrd="0" presId="urn:microsoft.com/office/officeart/2005/8/layout/process5"/>
    <dgm:cxn modelId="{E0BA099E-3C11-4526-997F-2E09765C4E8F}" srcId="{9B1F7E78-589C-4D2E-8BCE-7C1D34C0BBD2}" destId="{543CCDE5-34CA-4EA7-BBF9-156A5582D38C}" srcOrd="2" destOrd="0" parTransId="{EAF239B0-592B-4BB7-8A62-2697B5D38E13}" sibTransId="{3BD2E8D4-D923-47D6-842C-549E7668D983}"/>
    <dgm:cxn modelId="{74EC339D-BF57-4C33-A7C5-A5AF5576D3B5}" type="presOf" srcId="{CCF70105-B717-41B4-BF94-8AF3542B1EA9}" destId="{421CA18E-E573-4254-A3FE-284EA0CBA033}" srcOrd="1" destOrd="0" presId="urn:microsoft.com/office/officeart/2005/8/layout/process5"/>
    <dgm:cxn modelId="{DCDC4EFD-47D9-411F-B504-3774C13303C7}" type="presOf" srcId="{31DA55FA-95B9-450B-A0A8-4BF1B7F528DA}" destId="{918E1A52-0144-44D4-A434-F310C43FEE25}" srcOrd="1" destOrd="0" presId="urn:microsoft.com/office/officeart/2005/8/layout/process5"/>
    <dgm:cxn modelId="{E5E133BD-96D3-467A-9CAE-FFB4EEC50755}" type="presOf" srcId="{161F39F8-BC14-491D-A1DC-A31895470AE2}" destId="{07091403-86CC-4606-9A6A-4D69F1A469C9}" srcOrd="0" destOrd="0" presId="urn:microsoft.com/office/officeart/2005/8/layout/process5"/>
    <dgm:cxn modelId="{C59DAAAA-EC36-4596-8B9D-8F0C2FC92C4F}" srcId="{9B1F7E78-589C-4D2E-8BCE-7C1D34C0BBD2}" destId="{D1403620-A98F-435C-AAEF-138524E894A5}" srcOrd="8" destOrd="0" parTransId="{6519CFFC-38C0-4840-A6BA-814C831913A1}" sibTransId="{A1D6911F-DB3F-405C-B42A-87279BE66E7C}"/>
    <dgm:cxn modelId="{035035DA-CA0B-4776-847F-6F5CE75967EC}" srcId="{9B1F7E78-589C-4D2E-8BCE-7C1D34C0BBD2}" destId="{39365FF1-DFA7-41C1-921B-2007527DDFAD}" srcOrd="4" destOrd="0" parTransId="{367372C3-0EE5-4AA1-B16B-AA90B2270AA9}" sibTransId="{3E9C4389-E5D0-405C-9584-50839513C034}"/>
    <dgm:cxn modelId="{A806381E-7479-4DB4-80F7-2F28CAB0BFC3}" type="presOf" srcId="{1BFF6295-C6DE-45BF-B8E9-104CB76B0C20}" destId="{1A47DFA9-7776-4809-B575-4769BD46F444}" srcOrd="1" destOrd="0" presId="urn:microsoft.com/office/officeart/2005/8/layout/process5"/>
    <dgm:cxn modelId="{9E5BB745-62FD-4888-AAC3-563492F3DB97}" type="presOf" srcId="{8A20F620-CF14-4B0B-B386-1C10BFE0BD2C}" destId="{A3B76A20-D9B3-4ABF-8FFF-F2C53E90B415}" srcOrd="0" destOrd="0" presId="urn:microsoft.com/office/officeart/2005/8/layout/process5"/>
    <dgm:cxn modelId="{D0C9B4E1-9089-447D-8E2C-C8443248F273}" type="presOf" srcId="{3E9C4389-E5D0-405C-9584-50839513C034}" destId="{DF27A9C5-5743-4B10-B04C-1340BE7F0E8F}" srcOrd="1" destOrd="0" presId="urn:microsoft.com/office/officeart/2005/8/layout/process5"/>
    <dgm:cxn modelId="{7E51CAD5-1970-4C8E-A8BC-AE740E1709FC}" type="presOf" srcId="{D1403620-A98F-435C-AAEF-138524E894A5}" destId="{059E6C3E-CDF9-4E09-A5EE-C0A92395B8CD}" srcOrd="0" destOrd="0" presId="urn:microsoft.com/office/officeart/2005/8/layout/process5"/>
    <dgm:cxn modelId="{D5FDD281-04C8-4EDD-B814-45C1C6892BC5}" type="presOf" srcId="{C08F63ED-A92B-4F59-ACC6-08F38DED4E04}" destId="{CB3E0EE7-978B-41DB-B999-18F471ADFA7C}" srcOrd="0" destOrd="0" presId="urn:microsoft.com/office/officeart/2005/8/layout/process5"/>
    <dgm:cxn modelId="{B3CB6D98-18A6-4D13-9EEE-708B83C761B3}" srcId="{9B1F7E78-589C-4D2E-8BCE-7C1D34C0BBD2}" destId="{73B063FC-A74A-401D-B362-A8B7CACFB6D1}" srcOrd="5" destOrd="0" parTransId="{A42AEAE9-ECDE-47D5-B07F-0E92A45B3E53}" sibTransId="{CCF70105-B717-41B4-BF94-8AF3542B1EA9}"/>
    <dgm:cxn modelId="{E5FBF38C-0030-47E1-8B12-2673EEAE3DBC}" type="presParOf" srcId="{DE1D6E6A-5E36-4099-94A7-8619DFA8FE19}" destId="{CB3E0EE7-978B-41DB-B999-18F471ADFA7C}" srcOrd="0" destOrd="0" presId="urn:microsoft.com/office/officeart/2005/8/layout/process5"/>
    <dgm:cxn modelId="{E693A9EF-3A5F-4E5A-8EFC-B324063F76F0}" type="presParOf" srcId="{DE1D6E6A-5E36-4099-94A7-8619DFA8FE19}" destId="{3053447B-32E0-48C6-B516-2A4625AD7246}" srcOrd="1" destOrd="0" presId="urn:microsoft.com/office/officeart/2005/8/layout/process5"/>
    <dgm:cxn modelId="{AB599098-786D-4168-A127-C103E4F4657A}" type="presParOf" srcId="{3053447B-32E0-48C6-B516-2A4625AD7246}" destId="{DEF88381-9371-4D80-9261-1BF4D4628943}" srcOrd="0" destOrd="0" presId="urn:microsoft.com/office/officeart/2005/8/layout/process5"/>
    <dgm:cxn modelId="{FB996F94-28CD-4D7A-8AA3-907CD4FCB809}" type="presParOf" srcId="{DE1D6E6A-5E36-4099-94A7-8619DFA8FE19}" destId="{A3B76A20-D9B3-4ABF-8FFF-F2C53E90B415}" srcOrd="2" destOrd="0" presId="urn:microsoft.com/office/officeart/2005/8/layout/process5"/>
    <dgm:cxn modelId="{1BEA565E-15F1-4B6A-B052-DB1E4519B672}" type="presParOf" srcId="{DE1D6E6A-5E36-4099-94A7-8619DFA8FE19}" destId="{0F5C1A6F-65AB-4B39-90D8-36315503A3BD}" srcOrd="3" destOrd="0" presId="urn:microsoft.com/office/officeart/2005/8/layout/process5"/>
    <dgm:cxn modelId="{750983E6-70DA-4790-A8D0-64F979C0D9CC}" type="presParOf" srcId="{0F5C1A6F-65AB-4B39-90D8-36315503A3BD}" destId="{C9AA6D5B-B658-4CDA-A4D4-E1274DA46705}" srcOrd="0" destOrd="0" presId="urn:microsoft.com/office/officeart/2005/8/layout/process5"/>
    <dgm:cxn modelId="{734B1AE3-E058-441B-AB59-F3190A914870}" type="presParOf" srcId="{DE1D6E6A-5E36-4099-94A7-8619DFA8FE19}" destId="{FF132FA5-EAE2-48E9-9DD4-2FE5EE5E727A}" srcOrd="4" destOrd="0" presId="urn:microsoft.com/office/officeart/2005/8/layout/process5"/>
    <dgm:cxn modelId="{6CE02860-89E6-4C52-A087-E9EC05BA0357}" type="presParOf" srcId="{DE1D6E6A-5E36-4099-94A7-8619DFA8FE19}" destId="{ECBA9654-ABA5-45B5-BC75-0F7C42821A01}" srcOrd="5" destOrd="0" presId="urn:microsoft.com/office/officeart/2005/8/layout/process5"/>
    <dgm:cxn modelId="{F35FD0FC-6705-4F6E-9E5B-5A6A3EA4E439}" type="presParOf" srcId="{ECBA9654-ABA5-45B5-BC75-0F7C42821A01}" destId="{53BF3DEF-B9B8-4FB9-BC07-9AE50A5F440A}" srcOrd="0" destOrd="0" presId="urn:microsoft.com/office/officeart/2005/8/layout/process5"/>
    <dgm:cxn modelId="{FA4104BE-CE4B-45E1-8415-757AFF79D804}" type="presParOf" srcId="{DE1D6E6A-5E36-4099-94A7-8619DFA8FE19}" destId="{07091403-86CC-4606-9A6A-4D69F1A469C9}" srcOrd="6" destOrd="0" presId="urn:microsoft.com/office/officeart/2005/8/layout/process5"/>
    <dgm:cxn modelId="{E0A2E7C2-EB2D-4D00-86F7-28B0C1265E85}" type="presParOf" srcId="{DE1D6E6A-5E36-4099-94A7-8619DFA8FE19}" destId="{103CD25B-0E7D-45BF-A6D7-EDAF64C24820}" srcOrd="7" destOrd="0" presId="urn:microsoft.com/office/officeart/2005/8/layout/process5"/>
    <dgm:cxn modelId="{0F5450F7-5951-47D3-A3DA-D3819E582B29}" type="presParOf" srcId="{103CD25B-0E7D-45BF-A6D7-EDAF64C24820}" destId="{918E1A52-0144-44D4-A434-F310C43FEE25}" srcOrd="0" destOrd="0" presId="urn:microsoft.com/office/officeart/2005/8/layout/process5"/>
    <dgm:cxn modelId="{F98A6088-C4A4-427D-8D1D-1CA899EE4793}" type="presParOf" srcId="{DE1D6E6A-5E36-4099-94A7-8619DFA8FE19}" destId="{040D56B0-83BD-44C7-A0F9-88D739DBA373}" srcOrd="8" destOrd="0" presId="urn:microsoft.com/office/officeart/2005/8/layout/process5"/>
    <dgm:cxn modelId="{42176CE6-028C-422E-8AB0-7CCA362DC1B0}" type="presParOf" srcId="{DE1D6E6A-5E36-4099-94A7-8619DFA8FE19}" destId="{21B47E46-19BF-4BA9-B9E9-151C6862560D}" srcOrd="9" destOrd="0" presId="urn:microsoft.com/office/officeart/2005/8/layout/process5"/>
    <dgm:cxn modelId="{98FE3D86-D0E3-4091-9B0B-3279E0D4D818}" type="presParOf" srcId="{21B47E46-19BF-4BA9-B9E9-151C6862560D}" destId="{DF27A9C5-5743-4B10-B04C-1340BE7F0E8F}" srcOrd="0" destOrd="0" presId="urn:microsoft.com/office/officeart/2005/8/layout/process5"/>
    <dgm:cxn modelId="{5EAA92E1-EAD7-4155-93BB-AF2F420BC66B}" type="presParOf" srcId="{DE1D6E6A-5E36-4099-94A7-8619DFA8FE19}" destId="{45778E8F-2FAD-4149-AC2B-4C09B0F737A2}" srcOrd="10" destOrd="0" presId="urn:microsoft.com/office/officeart/2005/8/layout/process5"/>
    <dgm:cxn modelId="{1B3A91AD-8D6F-4E87-BF04-AD9AE277D5FC}" type="presParOf" srcId="{DE1D6E6A-5E36-4099-94A7-8619DFA8FE19}" destId="{B77C7D4C-2E08-46EA-BD37-6AC17CA97086}" srcOrd="11" destOrd="0" presId="urn:microsoft.com/office/officeart/2005/8/layout/process5"/>
    <dgm:cxn modelId="{9BB0C61D-387E-4878-BB25-7A4FB1C335DC}" type="presParOf" srcId="{B77C7D4C-2E08-46EA-BD37-6AC17CA97086}" destId="{421CA18E-E573-4254-A3FE-284EA0CBA033}" srcOrd="0" destOrd="0" presId="urn:microsoft.com/office/officeart/2005/8/layout/process5"/>
    <dgm:cxn modelId="{4DCF2182-2DFC-41AD-8183-6D66E252D256}" type="presParOf" srcId="{DE1D6E6A-5E36-4099-94A7-8619DFA8FE19}" destId="{FB0F78F2-6DDA-4DC8-8E1F-C0321BF15270}" srcOrd="12" destOrd="0" presId="urn:microsoft.com/office/officeart/2005/8/layout/process5"/>
    <dgm:cxn modelId="{2E44E2E0-2328-4A10-BA19-8BDA5EDDFC02}" type="presParOf" srcId="{DE1D6E6A-5E36-4099-94A7-8619DFA8FE19}" destId="{FE17B2F2-477B-480C-9599-F4B3D6289353}" srcOrd="13" destOrd="0" presId="urn:microsoft.com/office/officeart/2005/8/layout/process5"/>
    <dgm:cxn modelId="{6409FB5C-189C-4591-8561-11BE363016A0}" type="presParOf" srcId="{FE17B2F2-477B-480C-9599-F4B3D6289353}" destId="{1A47DFA9-7776-4809-B575-4769BD46F444}" srcOrd="0" destOrd="0" presId="urn:microsoft.com/office/officeart/2005/8/layout/process5"/>
    <dgm:cxn modelId="{78F25B47-D0CF-47C8-AA0B-DBE08F78009F}" type="presParOf" srcId="{DE1D6E6A-5E36-4099-94A7-8619DFA8FE19}" destId="{E4A6F353-1D52-4CFE-BC4F-32CE4A9E80BA}" srcOrd="14" destOrd="0" presId="urn:microsoft.com/office/officeart/2005/8/layout/process5"/>
    <dgm:cxn modelId="{3C9A708D-3198-47BA-8021-4974C3F74147}" type="presParOf" srcId="{DE1D6E6A-5E36-4099-94A7-8619DFA8FE19}" destId="{49CD60ED-A1BE-4C1E-8C8A-DA995DA9CA5B}" srcOrd="15" destOrd="0" presId="urn:microsoft.com/office/officeart/2005/8/layout/process5"/>
    <dgm:cxn modelId="{50A9C16A-97CB-4E45-9FE0-8B6C31711902}" type="presParOf" srcId="{49CD60ED-A1BE-4C1E-8C8A-DA995DA9CA5B}" destId="{8A8FC076-127A-4338-8CA9-F9C645D2E209}" srcOrd="0" destOrd="0" presId="urn:microsoft.com/office/officeart/2005/8/layout/process5"/>
    <dgm:cxn modelId="{504465AA-CAE8-4B90-9306-33B6050305FA}" type="presParOf" srcId="{DE1D6E6A-5E36-4099-94A7-8619DFA8FE19}" destId="{059E6C3E-CDF9-4E09-A5EE-C0A92395B8CD}" srcOrd="16"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248DB6-6DF3-4ECC-A428-438BB68782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125ED7C5-F550-4C0C-9B03-8D7EE282C59E}">
      <dgm:prSet phldrT="[Text]" custT="1"/>
      <dgm:spPr/>
      <dgm:t>
        <a:bodyPr/>
        <a:lstStyle/>
        <a:p>
          <a:r>
            <a:rPr lang="en-US" sz="1800" b="1" dirty="0" smtClean="0"/>
            <a:t>RTTCs</a:t>
          </a:r>
          <a:endParaRPr lang="en-GB" sz="1800" b="1" dirty="0"/>
        </a:p>
      </dgm:t>
    </dgm:pt>
    <dgm:pt modelId="{AE9915EE-8052-4403-B26F-45A44F257FEB}" type="parTrans" cxnId="{64D23C07-097B-49E2-BABD-DDBFA97425B2}">
      <dgm:prSet/>
      <dgm:spPr/>
      <dgm:t>
        <a:bodyPr/>
        <a:lstStyle/>
        <a:p>
          <a:endParaRPr lang="en-GB"/>
        </a:p>
      </dgm:t>
    </dgm:pt>
    <dgm:pt modelId="{D6DA8D86-5DF3-49A6-8DA0-67F2F295EBBE}" type="sibTrans" cxnId="{64D23C07-097B-49E2-BABD-DDBFA97425B2}">
      <dgm:prSet/>
      <dgm:spPr/>
      <dgm:t>
        <a:bodyPr/>
        <a:lstStyle/>
        <a:p>
          <a:endParaRPr lang="en-GB"/>
        </a:p>
      </dgm:t>
    </dgm:pt>
    <dgm:pt modelId="{8F9A4D3A-B85E-4A29-B01B-FDE250F94AD5}">
      <dgm:prSet phldrT="[Text]" custT="1"/>
      <dgm:spPr/>
      <dgm:t>
        <a:bodyPr/>
        <a:lstStyle/>
        <a:p>
          <a:r>
            <a:rPr lang="en-US" sz="1800" b="1" dirty="0" smtClean="0"/>
            <a:t>North Zone</a:t>
          </a:r>
          <a:endParaRPr lang="en-GB" sz="1800" b="1" dirty="0"/>
        </a:p>
      </dgm:t>
    </dgm:pt>
    <dgm:pt modelId="{4ED2AB89-3EF6-4723-99C6-884D6B65BEB7}" type="parTrans" cxnId="{45DBD6E8-EC43-4C48-A612-D3FD436CD7EE}">
      <dgm:prSet/>
      <dgm:spPr/>
      <dgm:t>
        <a:bodyPr/>
        <a:lstStyle/>
        <a:p>
          <a:endParaRPr lang="en-GB" sz="2800" b="1"/>
        </a:p>
      </dgm:t>
    </dgm:pt>
    <dgm:pt modelId="{D802B523-AB7C-425C-9A75-A28A1F6B8D30}" type="sibTrans" cxnId="{45DBD6E8-EC43-4C48-A612-D3FD436CD7EE}">
      <dgm:prSet/>
      <dgm:spPr/>
      <dgm:t>
        <a:bodyPr/>
        <a:lstStyle/>
        <a:p>
          <a:endParaRPr lang="en-GB"/>
        </a:p>
      </dgm:t>
    </dgm:pt>
    <dgm:pt modelId="{20B3922F-474F-4D34-82E4-2DFA8E2D223B}">
      <dgm:prSet phldrT="[Text]" custT="1"/>
      <dgm:spPr/>
      <dgm:t>
        <a:bodyPr/>
        <a:lstStyle/>
        <a:p>
          <a:r>
            <a:rPr lang="en-US" sz="1800" b="1" dirty="0" smtClean="0"/>
            <a:t>West Zone</a:t>
          </a:r>
          <a:endParaRPr lang="en-GB" sz="1800" b="1" dirty="0"/>
        </a:p>
      </dgm:t>
    </dgm:pt>
    <dgm:pt modelId="{96EF47BB-1C77-44EB-9564-78F395A65B16}" type="parTrans" cxnId="{3E738237-5566-4DAC-ADE3-3E0CF85CC9C2}">
      <dgm:prSet/>
      <dgm:spPr/>
      <dgm:t>
        <a:bodyPr/>
        <a:lstStyle/>
        <a:p>
          <a:endParaRPr lang="en-GB" sz="2800" b="1"/>
        </a:p>
      </dgm:t>
    </dgm:pt>
    <dgm:pt modelId="{834680AD-D1B0-4EDE-9608-8F9D6915E88E}" type="sibTrans" cxnId="{3E738237-5566-4DAC-ADE3-3E0CF85CC9C2}">
      <dgm:prSet/>
      <dgm:spPr/>
      <dgm:t>
        <a:bodyPr/>
        <a:lstStyle/>
        <a:p>
          <a:endParaRPr lang="en-GB"/>
        </a:p>
      </dgm:t>
    </dgm:pt>
    <dgm:pt modelId="{90C30F78-C108-4BA0-85CE-34E8FD1F7E79}">
      <dgm:prSet phldrT="[Text]" custT="1"/>
      <dgm:spPr/>
      <dgm:t>
        <a:bodyPr/>
        <a:lstStyle/>
        <a:p>
          <a:r>
            <a:rPr lang="en-US" sz="1800" b="1" dirty="0" smtClean="0"/>
            <a:t>East Zone</a:t>
          </a:r>
          <a:endParaRPr lang="en-GB" sz="1800" b="1" dirty="0"/>
        </a:p>
      </dgm:t>
    </dgm:pt>
    <dgm:pt modelId="{5F3F3237-3D67-44F7-91E7-38FA3FBC49BF}" type="parTrans" cxnId="{84FB96CE-8B97-423B-9631-4309C5F0B047}">
      <dgm:prSet/>
      <dgm:spPr/>
      <dgm:t>
        <a:bodyPr/>
        <a:lstStyle/>
        <a:p>
          <a:endParaRPr lang="en-GB" sz="2800" b="1"/>
        </a:p>
      </dgm:t>
    </dgm:pt>
    <dgm:pt modelId="{D2B9E69E-06B7-4813-9CDC-BC294AE8FC73}" type="sibTrans" cxnId="{84FB96CE-8B97-423B-9631-4309C5F0B047}">
      <dgm:prSet/>
      <dgm:spPr/>
      <dgm:t>
        <a:bodyPr/>
        <a:lstStyle/>
        <a:p>
          <a:endParaRPr lang="en-GB"/>
        </a:p>
      </dgm:t>
    </dgm:pt>
    <dgm:pt modelId="{E38302D7-CE3C-4285-BA0D-9B4C4316213F}">
      <dgm:prSet custT="1"/>
      <dgm:spPr/>
      <dgm:t>
        <a:bodyPr/>
        <a:lstStyle/>
        <a:p>
          <a:r>
            <a:rPr lang="en-US" sz="1800" b="1" dirty="0" smtClean="0"/>
            <a:t>RTTC </a:t>
          </a:r>
          <a:r>
            <a:rPr lang="en-US" sz="1800" b="1" dirty="0" err="1" smtClean="0"/>
            <a:t>Rajpura</a:t>
          </a:r>
          <a:endParaRPr lang="en-GB" sz="1800" b="1" dirty="0"/>
        </a:p>
      </dgm:t>
    </dgm:pt>
    <dgm:pt modelId="{1C9DF1E2-02DF-48E2-A1A9-13B760D7D12C}" type="parTrans" cxnId="{9A64F015-CC76-4EB6-BDD5-210D67F12584}">
      <dgm:prSet/>
      <dgm:spPr/>
      <dgm:t>
        <a:bodyPr/>
        <a:lstStyle/>
        <a:p>
          <a:endParaRPr lang="en-GB" sz="2800" b="1"/>
        </a:p>
      </dgm:t>
    </dgm:pt>
    <dgm:pt modelId="{B5DB2716-0BD5-465E-87E1-59544A8F5A3F}" type="sibTrans" cxnId="{9A64F015-CC76-4EB6-BDD5-210D67F12584}">
      <dgm:prSet/>
      <dgm:spPr/>
      <dgm:t>
        <a:bodyPr/>
        <a:lstStyle/>
        <a:p>
          <a:endParaRPr lang="en-GB"/>
        </a:p>
      </dgm:t>
    </dgm:pt>
    <dgm:pt modelId="{AE3D50C6-2D17-4CEB-A777-699662F3B6CC}">
      <dgm:prSet custT="1"/>
      <dgm:spPr/>
      <dgm:t>
        <a:bodyPr/>
        <a:lstStyle/>
        <a:p>
          <a:r>
            <a:rPr lang="en-US" sz="1800" b="1" dirty="0" smtClean="0"/>
            <a:t>RTTC </a:t>
          </a:r>
          <a:r>
            <a:rPr lang="en-US" sz="1800" b="1" dirty="0" err="1" smtClean="0"/>
            <a:t>Lucknow</a:t>
          </a:r>
          <a:endParaRPr lang="en-GB" sz="1800" b="1" dirty="0"/>
        </a:p>
      </dgm:t>
    </dgm:pt>
    <dgm:pt modelId="{1312B1B7-0757-43D2-88A9-F0E90F06A444}" type="parTrans" cxnId="{4237F7B0-F5EC-49C9-92FA-2BF51CBCC852}">
      <dgm:prSet/>
      <dgm:spPr/>
      <dgm:t>
        <a:bodyPr/>
        <a:lstStyle/>
        <a:p>
          <a:endParaRPr lang="en-GB" sz="2800" b="1"/>
        </a:p>
      </dgm:t>
    </dgm:pt>
    <dgm:pt modelId="{DA2B6AA6-1505-42DC-A282-AC12CABB7D07}" type="sibTrans" cxnId="{4237F7B0-F5EC-49C9-92FA-2BF51CBCC852}">
      <dgm:prSet/>
      <dgm:spPr/>
      <dgm:t>
        <a:bodyPr/>
        <a:lstStyle/>
        <a:p>
          <a:endParaRPr lang="en-GB"/>
        </a:p>
      </dgm:t>
    </dgm:pt>
    <dgm:pt modelId="{0B232A1B-3D57-42D1-A038-3BBA58F357F3}">
      <dgm:prSet custT="1"/>
      <dgm:spPr/>
      <dgm:t>
        <a:bodyPr/>
        <a:lstStyle/>
        <a:p>
          <a:r>
            <a:rPr lang="en-US" sz="1800" b="1" dirty="0" smtClean="0"/>
            <a:t>RTTC Jaipur</a:t>
          </a:r>
          <a:endParaRPr lang="en-GB" sz="1800" b="1" dirty="0"/>
        </a:p>
      </dgm:t>
    </dgm:pt>
    <dgm:pt modelId="{D734C906-C02E-454A-B34C-89FAB656640C}" type="parTrans" cxnId="{77BB56B8-3DA4-4C4D-BD89-3C40B1B10991}">
      <dgm:prSet/>
      <dgm:spPr/>
      <dgm:t>
        <a:bodyPr/>
        <a:lstStyle/>
        <a:p>
          <a:endParaRPr lang="en-GB" sz="2800" b="1"/>
        </a:p>
      </dgm:t>
    </dgm:pt>
    <dgm:pt modelId="{1CF4A3D0-E1F9-416A-AD3F-2D7E9A73EDB0}" type="sibTrans" cxnId="{77BB56B8-3DA4-4C4D-BD89-3C40B1B10991}">
      <dgm:prSet/>
      <dgm:spPr/>
      <dgm:t>
        <a:bodyPr/>
        <a:lstStyle/>
        <a:p>
          <a:endParaRPr lang="en-GB"/>
        </a:p>
      </dgm:t>
    </dgm:pt>
    <dgm:pt modelId="{EEC98764-062C-4E62-98B1-44239642A0B2}">
      <dgm:prSet custT="1"/>
      <dgm:spPr/>
      <dgm:t>
        <a:bodyPr/>
        <a:lstStyle/>
        <a:p>
          <a:r>
            <a:rPr lang="en-US" sz="1800" b="1" dirty="0" smtClean="0"/>
            <a:t>South Zone</a:t>
          </a:r>
          <a:endParaRPr lang="en-GB" sz="1800" b="1" dirty="0"/>
        </a:p>
      </dgm:t>
    </dgm:pt>
    <dgm:pt modelId="{87479FE4-AD78-4D3D-9E13-0A6B06808AED}" type="parTrans" cxnId="{A4C9A58C-4A31-4C44-9AD2-F3D786804218}">
      <dgm:prSet/>
      <dgm:spPr/>
      <dgm:t>
        <a:bodyPr/>
        <a:lstStyle/>
        <a:p>
          <a:endParaRPr lang="en-GB" sz="2800" b="1"/>
        </a:p>
      </dgm:t>
    </dgm:pt>
    <dgm:pt modelId="{EDD100B2-0E9E-480D-AB16-1E6C630C3E54}" type="sibTrans" cxnId="{A4C9A58C-4A31-4C44-9AD2-F3D786804218}">
      <dgm:prSet/>
      <dgm:spPr/>
      <dgm:t>
        <a:bodyPr/>
        <a:lstStyle/>
        <a:p>
          <a:endParaRPr lang="en-GB"/>
        </a:p>
      </dgm:t>
    </dgm:pt>
    <dgm:pt modelId="{0A37A937-5A5E-4829-A370-3771A14B8EEC}">
      <dgm:prSet custT="1"/>
      <dgm:spPr/>
      <dgm:t>
        <a:bodyPr/>
        <a:lstStyle/>
        <a:p>
          <a:r>
            <a:rPr lang="en-US" sz="1800" b="1" dirty="0" smtClean="0"/>
            <a:t>RTTC Ahmedabad</a:t>
          </a:r>
          <a:endParaRPr lang="en-GB" sz="1800" b="1" dirty="0"/>
        </a:p>
      </dgm:t>
    </dgm:pt>
    <dgm:pt modelId="{C86FE39B-55CE-4CE8-9E29-0EFE029D74AE}" type="parTrans" cxnId="{05FF2827-E000-456B-81B5-3BE6C2833C1D}">
      <dgm:prSet/>
      <dgm:spPr/>
      <dgm:t>
        <a:bodyPr/>
        <a:lstStyle/>
        <a:p>
          <a:endParaRPr lang="en-GB" sz="2800" b="1"/>
        </a:p>
      </dgm:t>
    </dgm:pt>
    <dgm:pt modelId="{EC94A7F6-47DA-46BC-A2C8-205E6FC7B67A}" type="sibTrans" cxnId="{05FF2827-E000-456B-81B5-3BE6C2833C1D}">
      <dgm:prSet/>
      <dgm:spPr/>
      <dgm:t>
        <a:bodyPr/>
        <a:lstStyle/>
        <a:p>
          <a:endParaRPr lang="en-GB"/>
        </a:p>
      </dgm:t>
    </dgm:pt>
    <dgm:pt modelId="{696F7719-707C-4FFA-9CF1-7F3FA4F04C1D}">
      <dgm:prSet custT="1"/>
      <dgm:spPr/>
      <dgm:t>
        <a:bodyPr/>
        <a:lstStyle/>
        <a:p>
          <a:r>
            <a:rPr lang="en-US" sz="1800" b="1" dirty="0" smtClean="0"/>
            <a:t>RTTC Pune</a:t>
          </a:r>
          <a:endParaRPr lang="en-GB" sz="1800" b="1" dirty="0"/>
        </a:p>
      </dgm:t>
    </dgm:pt>
    <dgm:pt modelId="{814499A2-0848-466E-A872-30F748B2B1B8}" type="parTrans" cxnId="{B29DD339-E2E0-4BC0-815A-0626A0B25BC2}">
      <dgm:prSet/>
      <dgm:spPr/>
      <dgm:t>
        <a:bodyPr/>
        <a:lstStyle/>
        <a:p>
          <a:endParaRPr lang="en-GB" sz="2800" b="1"/>
        </a:p>
      </dgm:t>
    </dgm:pt>
    <dgm:pt modelId="{625F63FD-4478-40F8-AD6A-1F88FB277ED4}" type="sibTrans" cxnId="{B29DD339-E2E0-4BC0-815A-0626A0B25BC2}">
      <dgm:prSet/>
      <dgm:spPr/>
      <dgm:t>
        <a:bodyPr/>
        <a:lstStyle/>
        <a:p>
          <a:endParaRPr lang="en-GB"/>
        </a:p>
      </dgm:t>
    </dgm:pt>
    <dgm:pt modelId="{F783F379-15DA-42E8-8B52-8E078DFCA3F4}">
      <dgm:prSet custT="1"/>
      <dgm:spPr/>
      <dgm:t>
        <a:bodyPr/>
        <a:lstStyle/>
        <a:p>
          <a:r>
            <a:rPr lang="en-US" sz="1800" b="1" dirty="0" smtClean="0"/>
            <a:t>RTTC Nagpur</a:t>
          </a:r>
          <a:endParaRPr lang="en-GB" sz="1800" b="1" dirty="0"/>
        </a:p>
      </dgm:t>
    </dgm:pt>
    <dgm:pt modelId="{16A49EC1-72FF-4406-B04A-017CF4FA3759}" type="parTrans" cxnId="{019874C9-116D-4D8E-8026-41DE12C66550}">
      <dgm:prSet/>
      <dgm:spPr/>
      <dgm:t>
        <a:bodyPr/>
        <a:lstStyle/>
        <a:p>
          <a:endParaRPr lang="en-GB" sz="2800" b="1"/>
        </a:p>
      </dgm:t>
    </dgm:pt>
    <dgm:pt modelId="{78F26173-97AE-4531-A423-39E4594CB283}" type="sibTrans" cxnId="{019874C9-116D-4D8E-8026-41DE12C66550}">
      <dgm:prSet/>
      <dgm:spPr/>
      <dgm:t>
        <a:bodyPr/>
        <a:lstStyle/>
        <a:p>
          <a:endParaRPr lang="en-GB"/>
        </a:p>
      </dgm:t>
    </dgm:pt>
    <dgm:pt modelId="{BB88844C-EEC7-4109-B444-D5712F3F3587}">
      <dgm:prSet custT="1"/>
      <dgm:spPr/>
      <dgm:t>
        <a:bodyPr/>
        <a:lstStyle/>
        <a:p>
          <a:r>
            <a:rPr lang="en-US" sz="1800" b="1" dirty="0" smtClean="0"/>
            <a:t>RTTC Guwahati</a:t>
          </a:r>
          <a:endParaRPr lang="en-GB" sz="1800" b="1" dirty="0"/>
        </a:p>
      </dgm:t>
    </dgm:pt>
    <dgm:pt modelId="{937C6FEA-44E7-4BCB-B85F-077A0685FC12}" type="parTrans" cxnId="{49D1AB56-600A-4122-A5B1-6A9BE837C6C2}">
      <dgm:prSet/>
      <dgm:spPr/>
      <dgm:t>
        <a:bodyPr/>
        <a:lstStyle/>
        <a:p>
          <a:endParaRPr lang="en-GB" sz="2800" b="1"/>
        </a:p>
      </dgm:t>
    </dgm:pt>
    <dgm:pt modelId="{6E0E133C-8DAC-499D-9D4F-2046799EBDEE}" type="sibTrans" cxnId="{49D1AB56-600A-4122-A5B1-6A9BE837C6C2}">
      <dgm:prSet/>
      <dgm:spPr/>
      <dgm:t>
        <a:bodyPr/>
        <a:lstStyle/>
        <a:p>
          <a:endParaRPr lang="en-GB"/>
        </a:p>
      </dgm:t>
    </dgm:pt>
    <dgm:pt modelId="{EB26B713-BC5D-46D8-A09A-C538A97B8058}">
      <dgm:prSet custT="1"/>
      <dgm:spPr/>
      <dgm:t>
        <a:bodyPr/>
        <a:lstStyle/>
        <a:p>
          <a:r>
            <a:rPr lang="en-US" sz="1600" b="1" dirty="0" smtClean="0"/>
            <a:t>RTTC Bhubaneshwar</a:t>
          </a:r>
          <a:endParaRPr lang="en-GB" sz="1600" b="1" dirty="0"/>
        </a:p>
      </dgm:t>
    </dgm:pt>
    <dgm:pt modelId="{2B6A9C91-8DF5-4946-A258-A1ED97D328A7}" type="parTrans" cxnId="{FBFF28FF-0400-4518-9E46-B0829D801F45}">
      <dgm:prSet/>
      <dgm:spPr/>
      <dgm:t>
        <a:bodyPr/>
        <a:lstStyle/>
        <a:p>
          <a:endParaRPr lang="en-GB" sz="2800" b="1"/>
        </a:p>
      </dgm:t>
    </dgm:pt>
    <dgm:pt modelId="{B86E021E-758A-448D-BF37-799AF8AD3B7E}" type="sibTrans" cxnId="{FBFF28FF-0400-4518-9E46-B0829D801F45}">
      <dgm:prSet/>
      <dgm:spPr/>
      <dgm:t>
        <a:bodyPr/>
        <a:lstStyle/>
        <a:p>
          <a:endParaRPr lang="en-GB"/>
        </a:p>
      </dgm:t>
    </dgm:pt>
    <dgm:pt modelId="{99638405-BC37-44BB-A152-FAC89E2E73CF}">
      <dgm:prSet custT="1"/>
      <dgm:spPr/>
      <dgm:t>
        <a:bodyPr/>
        <a:lstStyle/>
        <a:p>
          <a:r>
            <a:rPr lang="en-US" sz="1800" b="1" dirty="0" smtClean="0"/>
            <a:t>RTTC </a:t>
          </a:r>
          <a:r>
            <a:rPr lang="en-US" sz="1800" b="1" dirty="0" err="1" smtClean="0"/>
            <a:t>Kalyani</a:t>
          </a:r>
          <a:endParaRPr lang="en-GB" sz="1800" b="1" dirty="0"/>
        </a:p>
      </dgm:t>
    </dgm:pt>
    <dgm:pt modelId="{A57E9133-1C36-49B8-BF11-398458DE0439}" type="parTrans" cxnId="{68E36F02-EB78-4B69-8E77-0B1D09719967}">
      <dgm:prSet/>
      <dgm:spPr/>
      <dgm:t>
        <a:bodyPr/>
        <a:lstStyle/>
        <a:p>
          <a:endParaRPr lang="en-GB" sz="2800" b="1"/>
        </a:p>
      </dgm:t>
    </dgm:pt>
    <dgm:pt modelId="{01F1F60A-CFD7-45A8-97B8-30D20DF6C92F}" type="sibTrans" cxnId="{68E36F02-EB78-4B69-8E77-0B1D09719967}">
      <dgm:prSet/>
      <dgm:spPr/>
      <dgm:t>
        <a:bodyPr/>
        <a:lstStyle/>
        <a:p>
          <a:endParaRPr lang="en-GB"/>
        </a:p>
      </dgm:t>
    </dgm:pt>
    <dgm:pt modelId="{470C201A-4C72-4BDD-AE01-B1790386B379}">
      <dgm:prSet custT="1"/>
      <dgm:spPr/>
      <dgm:t>
        <a:bodyPr/>
        <a:lstStyle/>
        <a:p>
          <a:r>
            <a:rPr lang="en-US" sz="1800" b="1" dirty="0" smtClean="0"/>
            <a:t>ARTTC Ranchi</a:t>
          </a:r>
          <a:endParaRPr lang="en-GB" sz="1800" b="1" dirty="0"/>
        </a:p>
      </dgm:t>
    </dgm:pt>
    <dgm:pt modelId="{FCDD5E0C-A6DB-4A5A-BBB1-F4291968CA0F}" type="parTrans" cxnId="{7D0458F7-1FC6-43B6-8F91-9FFE0BA0FA20}">
      <dgm:prSet/>
      <dgm:spPr/>
      <dgm:t>
        <a:bodyPr/>
        <a:lstStyle/>
        <a:p>
          <a:endParaRPr lang="en-GB" sz="2800" b="1"/>
        </a:p>
      </dgm:t>
    </dgm:pt>
    <dgm:pt modelId="{B6AB3E22-AA11-42B4-BA73-40E2A740B577}" type="sibTrans" cxnId="{7D0458F7-1FC6-43B6-8F91-9FFE0BA0FA20}">
      <dgm:prSet/>
      <dgm:spPr/>
      <dgm:t>
        <a:bodyPr/>
        <a:lstStyle/>
        <a:p>
          <a:endParaRPr lang="en-GB"/>
        </a:p>
      </dgm:t>
    </dgm:pt>
    <dgm:pt modelId="{2D5D73C3-2352-4314-9607-5873A9D601CC}">
      <dgm:prSet custT="1"/>
      <dgm:spPr/>
      <dgm:t>
        <a:bodyPr/>
        <a:lstStyle/>
        <a:p>
          <a:r>
            <a:rPr lang="en-US" sz="1800" b="1" dirty="0" smtClean="0"/>
            <a:t>RTTC Mysore</a:t>
          </a:r>
          <a:endParaRPr lang="en-GB" sz="1800" b="1" dirty="0"/>
        </a:p>
      </dgm:t>
    </dgm:pt>
    <dgm:pt modelId="{7871B659-A0C7-405C-BBB1-C4062C934E7E}" type="parTrans" cxnId="{13AD056A-797A-4724-8559-7898E6E255F1}">
      <dgm:prSet/>
      <dgm:spPr/>
      <dgm:t>
        <a:bodyPr/>
        <a:lstStyle/>
        <a:p>
          <a:endParaRPr lang="en-GB" sz="2800" b="1"/>
        </a:p>
      </dgm:t>
    </dgm:pt>
    <dgm:pt modelId="{58B36C7E-9423-400C-8BBD-9671BCACD7C9}" type="sibTrans" cxnId="{13AD056A-797A-4724-8559-7898E6E255F1}">
      <dgm:prSet/>
      <dgm:spPr/>
      <dgm:t>
        <a:bodyPr/>
        <a:lstStyle/>
        <a:p>
          <a:endParaRPr lang="en-GB"/>
        </a:p>
      </dgm:t>
    </dgm:pt>
    <dgm:pt modelId="{BCADE828-1D90-4786-BE14-8A080249C8EF}">
      <dgm:prSet custT="1"/>
      <dgm:spPr/>
      <dgm:t>
        <a:bodyPr/>
        <a:lstStyle/>
        <a:p>
          <a:r>
            <a:rPr lang="en-US" sz="1800" b="1" dirty="0" smtClean="0"/>
            <a:t>RTTC Chennai</a:t>
          </a:r>
          <a:endParaRPr lang="en-GB" sz="1800" b="1" dirty="0"/>
        </a:p>
      </dgm:t>
    </dgm:pt>
    <dgm:pt modelId="{1FB1668B-DD67-4ED7-B7C5-0F8FA84022B9}" type="parTrans" cxnId="{FC2641AB-22D3-49AC-801E-3D0AA21B5B20}">
      <dgm:prSet/>
      <dgm:spPr/>
      <dgm:t>
        <a:bodyPr/>
        <a:lstStyle/>
        <a:p>
          <a:endParaRPr lang="en-GB" sz="2800" b="1"/>
        </a:p>
      </dgm:t>
    </dgm:pt>
    <dgm:pt modelId="{46B0E65B-5DC0-44D4-AC1A-3CCBE7AAFF43}" type="sibTrans" cxnId="{FC2641AB-22D3-49AC-801E-3D0AA21B5B20}">
      <dgm:prSet/>
      <dgm:spPr/>
      <dgm:t>
        <a:bodyPr/>
        <a:lstStyle/>
        <a:p>
          <a:endParaRPr lang="en-GB"/>
        </a:p>
      </dgm:t>
    </dgm:pt>
    <dgm:pt modelId="{1514A086-FADA-4B83-A6CD-392365396776}">
      <dgm:prSet custT="1"/>
      <dgm:spPr/>
      <dgm:t>
        <a:bodyPr/>
        <a:lstStyle/>
        <a:p>
          <a:r>
            <a:rPr lang="en-US" sz="1800" b="1" dirty="0" smtClean="0"/>
            <a:t>RGMTTC Chennai</a:t>
          </a:r>
          <a:endParaRPr lang="en-GB" sz="1800" b="1" dirty="0"/>
        </a:p>
      </dgm:t>
    </dgm:pt>
    <dgm:pt modelId="{C3D83359-1F9D-452F-A2FA-49F1B037BC4D}" type="parTrans" cxnId="{117C1B33-0CCA-4740-A1B1-96F79ECEA1C8}">
      <dgm:prSet/>
      <dgm:spPr/>
      <dgm:t>
        <a:bodyPr/>
        <a:lstStyle/>
        <a:p>
          <a:endParaRPr lang="en-GB" sz="2800" b="1"/>
        </a:p>
      </dgm:t>
    </dgm:pt>
    <dgm:pt modelId="{AB90F1F6-5818-4D46-8372-40B67A50B0D5}" type="sibTrans" cxnId="{117C1B33-0CCA-4740-A1B1-96F79ECEA1C8}">
      <dgm:prSet/>
      <dgm:spPr/>
      <dgm:t>
        <a:bodyPr/>
        <a:lstStyle/>
        <a:p>
          <a:endParaRPr lang="en-GB"/>
        </a:p>
      </dgm:t>
    </dgm:pt>
    <dgm:pt modelId="{3FC4AA09-9AF3-47C3-AD90-1460A3CED7DA}">
      <dgm:prSet custT="1"/>
      <dgm:spPr/>
      <dgm:t>
        <a:bodyPr/>
        <a:lstStyle/>
        <a:p>
          <a:r>
            <a:rPr lang="en-US" sz="1800" b="1" dirty="0" smtClean="0"/>
            <a:t>RTTC Hyderabad</a:t>
          </a:r>
          <a:endParaRPr lang="en-GB" sz="1800" b="1" dirty="0"/>
        </a:p>
      </dgm:t>
    </dgm:pt>
    <dgm:pt modelId="{8082CCED-9912-4FDB-A9F5-780E42A2966C}" type="parTrans" cxnId="{49D3AA99-C74E-4BED-BC42-F36F4C8C4B1C}">
      <dgm:prSet/>
      <dgm:spPr/>
      <dgm:t>
        <a:bodyPr/>
        <a:lstStyle/>
        <a:p>
          <a:endParaRPr lang="en-GB" sz="2800" b="1"/>
        </a:p>
      </dgm:t>
    </dgm:pt>
    <dgm:pt modelId="{DB705C6F-4D65-470B-AA59-6A7260C43664}" type="sibTrans" cxnId="{49D3AA99-C74E-4BED-BC42-F36F4C8C4B1C}">
      <dgm:prSet/>
      <dgm:spPr/>
      <dgm:t>
        <a:bodyPr/>
        <a:lstStyle/>
        <a:p>
          <a:endParaRPr lang="en-GB"/>
        </a:p>
      </dgm:t>
    </dgm:pt>
    <dgm:pt modelId="{96953E4B-009F-4B77-B5BF-70279B407604}">
      <dgm:prSet custT="1"/>
      <dgm:spPr/>
      <dgm:t>
        <a:bodyPr/>
        <a:lstStyle/>
        <a:p>
          <a:r>
            <a:rPr lang="en-US" sz="1800" b="1" dirty="0" smtClean="0"/>
            <a:t>RTTC Trivandrum</a:t>
          </a:r>
          <a:endParaRPr lang="en-GB" sz="1800" b="1" dirty="0"/>
        </a:p>
      </dgm:t>
    </dgm:pt>
    <dgm:pt modelId="{4AA7C6E7-6040-4B37-9300-98BA57E9C592}" type="parTrans" cxnId="{C88B9647-4837-45E0-AD5D-9E046CDFFF9C}">
      <dgm:prSet/>
      <dgm:spPr/>
      <dgm:t>
        <a:bodyPr/>
        <a:lstStyle/>
        <a:p>
          <a:endParaRPr lang="en-GB" sz="2800" b="1"/>
        </a:p>
      </dgm:t>
    </dgm:pt>
    <dgm:pt modelId="{DBC3999A-92BA-407B-9655-56AC4D1CC362}" type="sibTrans" cxnId="{C88B9647-4837-45E0-AD5D-9E046CDFFF9C}">
      <dgm:prSet/>
      <dgm:spPr/>
      <dgm:t>
        <a:bodyPr/>
        <a:lstStyle/>
        <a:p>
          <a:endParaRPr lang="en-GB"/>
        </a:p>
      </dgm:t>
    </dgm:pt>
    <dgm:pt modelId="{22333EF3-9AFE-4712-8ECF-B115E83AC294}">
      <dgm:prSet/>
      <dgm:spPr/>
      <dgm:t>
        <a:bodyPr/>
        <a:lstStyle/>
        <a:p>
          <a:r>
            <a:rPr lang="en-US" b="1" dirty="0" smtClean="0"/>
            <a:t>BRBRAIT</a:t>
          </a:r>
          <a:endParaRPr lang="en-IN" b="1" dirty="0"/>
        </a:p>
      </dgm:t>
    </dgm:pt>
    <dgm:pt modelId="{8C45F24D-115E-42C4-B535-51178CAB08B3}" type="parTrans" cxnId="{8F03C3F8-C09C-48C8-B1FA-DFA00D2F71F8}">
      <dgm:prSet/>
      <dgm:spPr/>
      <dgm:t>
        <a:bodyPr/>
        <a:lstStyle/>
        <a:p>
          <a:endParaRPr lang="en-IN"/>
        </a:p>
      </dgm:t>
    </dgm:pt>
    <dgm:pt modelId="{9396FF5A-1ECF-4087-AA9D-0125F0BFB7F4}" type="sibTrans" cxnId="{8F03C3F8-C09C-48C8-B1FA-DFA00D2F71F8}">
      <dgm:prSet/>
      <dgm:spPr/>
      <dgm:t>
        <a:bodyPr/>
        <a:lstStyle/>
        <a:p>
          <a:endParaRPr lang="en-IN"/>
        </a:p>
      </dgm:t>
    </dgm:pt>
    <dgm:pt modelId="{F2D75EB0-D1F2-42E4-9DF5-F236B3930E0E}" type="pres">
      <dgm:prSet presAssocID="{E1248DB6-6DF3-4ECC-A428-438BB6878231}" presName="hierChild1" presStyleCnt="0">
        <dgm:presLayoutVars>
          <dgm:orgChart val="1"/>
          <dgm:chPref val="1"/>
          <dgm:dir/>
          <dgm:animOne val="branch"/>
          <dgm:animLvl val="lvl"/>
          <dgm:resizeHandles/>
        </dgm:presLayoutVars>
      </dgm:prSet>
      <dgm:spPr/>
      <dgm:t>
        <a:bodyPr/>
        <a:lstStyle/>
        <a:p>
          <a:endParaRPr lang="en-IN"/>
        </a:p>
      </dgm:t>
    </dgm:pt>
    <dgm:pt modelId="{EA9F01E2-0EB9-4897-900E-552A6D68A9FB}" type="pres">
      <dgm:prSet presAssocID="{22333EF3-9AFE-4712-8ECF-B115E83AC294}" presName="hierRoot1" presStyleCnt="0">
        <dgm:presLayoutVars>
          <dgm:hierBranch val="init"/>
        </dgm:presLayoutVars>
      </dgm:prSet>
      <dgm:spPr/>
    </dgm:pt>
    <dgm:pt modelId="{44F71CDC-F200-4F8C-9F83-B2236002A716}" type="pres">
      <dgm:prSet presAssocID="{22333EF3-9AFE-4712-8ECF-B115E83AC294}" presName="rootComposite1" presStyleCnt="0"/>
      <dgm:spPr/>
    </dgm:pt>
    <dgm:pt modelId="{6C185B6F-7395-42E6-8B53-C7BD5E420CE5}" type="pres">
      <dgm:prSet presAssocID="{22333EF3-9AFE-4712-8ECF-B115E83AC294}" presName="rootText1" presStyleLbl="node0" presStyleIdx="0" presStyleCnt="1" custScaleX="201123">
        <dgm:presLayoutVars>
          <dgm:chPref val="3"/>
        </dgm:presLayoutVars>
      </dgm:prSet>
      <dgm:spPr/>
      <dgm:t>
        <a:bodyPr/>
        <a:lstStyle/>
        <a:p>
          <a:endParaRPr lang="en-US"/>
        </a:p>
      </dgm:t>
    </dgm:pt>
    <dgm:pt modelId="{2A43DB86-40AF-4FAF-AA76-8CC44DAD5AC4}" type="pres">
      <dgm:prSet presAssocID="{22333EF3-9AFE-4712-8ECF-B115E83AC294}" presName="rootConnector1" presStyleLbl="node1" presStyleIdx="0" presStyleCnt="0"/>
      <dgm:spPr/>
      <dgm:t>
        <a:bodyPr/>
        <a:lstStyle/>
        <a:p>
          <a:endParaRPr lang="en-US"/>
        </a:p>
      </dgm:t>
    </dgm:pt>
    <dgm:pt modelId="{B217C21B-2C1A-4376-B29A-BB9F745DAC93}" type="pres">
      <dgm:prSet presAssocID="{22333EF3-9AFE-4712-8ECF-B115E83AC294}" presName="hierChild2" presStyleCnt="0"/>
      <dgm:spPr/>
    </dgm:pt>
    <dgm:pt modelId="{8EEAFBD0-360B-45B6-B67B-C1621326F0D5}" type="pres">
      <dgm:prSet presAssocID="{AE9915EE-8052-4403-B26F-45A44F257FEB}" presName="Name37" presStyleLbl="parChTrans1D2" presStyleIdx="0" presStyleCnt="1"/>
      <dgm:spPr/>
      <dgm:t>
        <a:bodyPr/>
        <a:lstStyle/>
        <a:p>
          <a:endParaRPr lang="en-IN"/>
        </a:p>
      </dgm:t>
    </dgm:pt>
    <dgm:pt modelId="{126C03E5-DA1D-413F-946B-B8DD4F95161C}" type="pres">
      <dgm:prSet presAssocID="{125ED7C5-F550-4C0C-9B03-8D7EE282C59E}" presName="hierRoot2" presStyleCnt="0">
        <dgm:presLayoutVars>
          <dgm:hierBranch val="init"/>
        </dgm:presLayoutVars>
      </dgm:prSet>
      <dgm:spPr/>
    </dgm:pt>
    <dgm:pt modelId="{DE19E980-5CD8-43D0-A8E8-4DE9D9D6C2D5}" type="pres">
      <dgm:prSet presAssocID="{125ED7C5-F550-4C0C-9B03-8D7EE282C59E}" presName="rootComposite" presStyleCnt="0"/>
      <dgm:spPr/>
    </dgm:pt>
    <dgm:pt modelId="{41FF5345-C63F-43BC-BC32-25A215F9E5B4}" type="pres">
      <dgm:prSet presAssocID="{125ED7C5-F550-4C0C-9B03-8D7EE282C59E}" presName="rootText" presStyleLbl="node2" presStyleIdx="0" presStyleCnt="1">
        <dgm:presLayoutVars>
          <dgm:chPref val="3"/>
        </dgm:presLayoutVars>
      </dgm:prSet>
      <dgm:spPr/>
      <dgm:t>
        <a:bodyPr/>
        <a:lstStyle/>
        <a:p>
          <a:endParaRPr lang="en-IN"/>
        </a:p>
      </dgm:t>
    </dgm:pt>
    <dgm:pt modelId="{237EFA7C-FC1C-48BB-883D-3DBBA17EF36B}" type="pres">
      <dgm:prSet presAssocID="{125ED7C5-F550-4C0C-9B03-8D7EE282C59E}" presName="rootConnector" presStyleLbl="node2" presStyleIdx="0" presStyleCnt="1"/>
      <dgm:spPr/>
      <dgm:t>
        <a:bodyPr/>
        <a:lstStyle/>
        <a:p>
          <a:endParaRPr lang="en-IN"/>
        </a:p>
      </dgm:t>
    </dgm:pt>
    <dgm:pt modelId="{35DF51E2-C9B2-49AE-B9B9-808B46FC2487}" type="pres">
      <dgm:prSet presAssocID="{125ED7C5-F550-4C0C-9B03-8D7EE282C59E}" presName="hierChild4" presStyleCnt="0"/>
      <dgm:spPr/>
    </dgm:pt>
    <dgm:pt modelId="{4407F552-20CA-4F6A-8A22-05C9A7E72EBE}" type="pres">
      <dgm:prSet presAssocID="{4ED2AB89-3EF6-4723-99C6-884D6B65BEB7}" presName="Name37" presStyleLbl="parChTrans1D3" presStyleIdx="0" presStyleCnt="4"/>
      <dgm:spPr/>
      <dgm:t>
        <a:bodyPr/>
        <a:lstStyle/>
        <a:p>
          <a:endParaRPr lang="en-IN"/>
        </a:p>
      </dgm:t>
    </dgm:pt>
    <dgm:pt modelId="{52D975D0-5FE4-4579-86FD-68F3AE43776D}" type="pres">
      <dgm:prSet presAssocID="{8F9A4D3A-B85E-4A29-B01B-FDE250F94AD5}" presName="hierRoot2" presStyleCnt="0">
        <dgm:presLayoutVars>
          <dgm:hierBranch val="init"/>
        </dgm:presLayoutVars>
      </dgm:prSet>
      <dgm:spPr/>
    </dgm:pt>
    <dgm:pt modelId="{D42F2D13-7F37-458B-9AEB-A6EB2114F399}" type="pres">
      <dgm:prSet presAssocID="{8F9A4D3A-B85E-4A29-B01B-FDE250F94AD5}" presName="rootComposite" presStyleCnt="0"/>
      <dgm:spPr/>
    </dgm:pt>
    <dgm:pt modelId="{A0851F4D-17CD-4AEE-811E-6885A896D0B9}" type="pres">
      <dgm:prSet presAssocID="{8F9A4D3A-B85E-4A29-B01B-FDE250F94AD5}" presName="rootText" presStyleLbl="node3" presStyleIdx="0" presStyleCnt="4" custScaleX="124366" custScaleY="128788" custLinFactX="-23651" custLinFactNeighborX="-100000" custLinFactNeighborY="6165">
        <dgm:presLayoutVars>
          <dgm:chPref val="3"/>
        </dgm:presLayoutVars>
      </dgm:prSet>
      <dgm:spPr/>
      <dgm:t>
        <a:bodyPr/>
        <a:lstStyle/>
        <a:p>
          <a:endParaRPr lang="en-IN"/>
        </a:p>
      </dgm:t>
    </dgm:pt>
    <dgm:pt modelId="{5B30FAC6-120E-4305-B4EF-6E26DDBB51BC}" type="pres">
      <dgm:prSet presAssocID="{8F9A4D3A-B85E-4A29-B01B-FDE250F94AD5}" presName="rootConnector" presStyleLbl="node3" presStyleIdx="0" presStyleCnt="4"/>
      <dgm:spPr/>
      <dgm:t>
        <a:bodyPr/>
        <a:lstStyle/>
        <a:p>
          <a:endParaRPr lang="en-IN"/>
        </a:p>
      </dgm:t>
    </dgm:pt>
    <dgm:pt modelId="{C595D65F-5E4A-423E-9075-9FCB318B5073}" type="pres">
      <dgm:prSet presAssocID="{8F9A4D3A-B85E-4A29-B01B-FDE250F94AD5}" presName="hierChild4" presStyleCnt="0"/>
      <dgm:spPr/>
    </dgm:pt>
    <dgm:pt modelId="{5968CBA4-454A-497C-9C84-3B8336FBE27B}" type="pres">
      <dgm:prSet presAssocID="{1C9DF1E2-02DF-48E2-A1A9-13B760D7D12C}" presName="Name37" presStyleLbl="parChTrans1D4" presStyleIdx="0" presStyleCnt="15"/>
      <dgm:spPr/>
      <dgm:t>
        <a:bodyPr/>
        <a:lstStyle/>
        <a:p>
          <a:endParaRPr lang="en-IN"/>
        </a:p>
      </dgm:t>
    </dgm:pt>
    <dgm:pt modelId="{6117DF4E-5BF1-4E62-A856-AE38E9CC6DFB}" type="pres">
      <dgm:prSet presAssocID="{E38302D7-CE3C-4285-BA0D-9B4C4316213F}" presName="hierRoot2" presStyleCnt="0">
        <dgm:presLayoutVars>
          <dgm:hierBranch val="init"/>
        </dgm:presLayoutVars>
      </dgm:prSet>
      <dgm:spPr/>
    </dgm:pt>
    <dgm:pt modelId="{0959822A-1840-40E0-B299-D79DB5BB7C48}" type="pres">
      <dgm:prSet presAssocID="{E38302D7-CE3C-4285-BA0D-9B4C4316213F}" presName="rootComposite" presStyleCnt="0"/>
      <dgm:spPr/>
    </dgm:pt>
    <dgm:pt modelId="{51DA56BB-B5CD-4C56-8717-A143FC2B3A78}" type="pres">
      <dgm:prSet presAssocID="{E38302D7-CE3C-4285-BA0D-9B4C4316213F}" presName="rootText" presStyleLbl="node4" presStyleIdx="0" presStyleCnt="15" custLinFactX="-5139" custLinFactNeighborX="-100000" custLinFactNeighborY="17256">
        <dgm:presLayoutVars>
          <dgm:chPref val="3"/>
        </dgm:presLayoutVars>
      </dgm:prSet>
      <dgm:spPr/>
      <dgm:t>
        <a:bodyPr/>
        <a:lstStyle/>
        <a:p>
          <a:endParaRPr lang="en-IN"/>
        </a:p>
      </dgm:t>
    </dgm:pt>
    <dgm:pt modelId="{5E425643-89F7-4D26-BB4D-6F4B810712C7}" type="pres">
      <dgm:prSet presAssocID="{E38302D7-CE3C-4285-BA0D-9B4C4316213F}" presName="rootConnector" presStyleLbl="node4" presStyleIdx="0" presStyleCnt="15"/>
      <dgm:spPr/>
      <dgm:t>
        <a:bodyPr/>
        <a:lstStyle/>
        <a:p>
          <a:endParaRPr lang="en-IN"/>
        </a:p>
      </dgm:t>
    </dgm:pt>
    <dgm:pt modelId="{271B68A0-4B2C-4A9D-BE4F-725071333D8C}" type="pres">
      <dgm:prSet presAssocID="{E38302D7-CE3C-4285-BA0D-9B4C4316213F}" presName="hierChild4" presStyleCnt="0"/>
      <dgm:spPr/>
    </dgm:pt>
    <dgm:pt modelId="{7004E464-7782-4472-B2B5-4DC2CB0EE8F3}" type="pres">
      <dgm:prSet presAssocID="{E38302D7-CE3C-4285-BA0D-9B4C4316213F}" presName="hierChild5" presStyleCnt="0"/>
      <dgm:spPr/>
    </dgm:pt>
    <dgm:pt modelId="{3F775032-844F-4FFE-A074-E0E0DA433774}" type="pres">
      <dgm:prSet presAssocID="{1312B1B7-0757-43D2-88A9-F0E90F06A444}" presName="Name37" presStyleLbl="parChTrans1D4" presStyleIdx="1" presStyleCnt="15"/>
      <dgm:spPr/>
      <dgm:t>
        <a:bodyPr/>
        <a:lstStyle/>
        <a:p>
          <a:endParaRPr lang="en-IN"/>
        </a:p>
      </dgm:t>
    </dgm:pt>
    <dgm:pt modelId="{D1D9F85E-B7C2-4CE1-9AC3-B14661AA430E}" type="pres">
      <dgm:prSet presAssocID="{AE3D50C6-2D17-4CEB-A777-699662F3B6CC}" presName="hierRoot2" presStyleCnt="0">
        <dgm:presLayoutVars>
          <dgm:hierBranch val="init"/>
        </dgm:presLayoutVars>
      </dgm:prSet>
      <dgm:spPr/>
    </dgm:pt>
    <dgm:pt modelId="{AFF0D636-0397-4CEC-9F67-A928F48FCA1A}" type="pres">
      <dgm:prSet presAssocID="{AE3D50C6-2D17-4CEB-A777-699662F3B6CC}" presName="rootComposite" presStyleCnt="0"/>
      <dgm:spPr/>
    </dgm:pt>
    <dgm:pt modelId="{3D5E3BB6-093A-48E4-90E0-449AA8F5C940}" type="pres">
      <dgm:prSet presAssocID="{AE3D50C6-2D17-4CEB-A777-699662F3B6CC}" presName="rootText" presStyleLbl="node4" presStyleIdx="1" presStyleCnt="15" custLinFactX="-5139" custLinFactNeighborX="-100000" custLinFactNeighborY="7532">
        <dgm:presLayoutVars>
          <dgm:chPref val="3"/>
        </dgm:presLayoutVars>
      </dgm:prSet>
      <dgm:spPr/>
      <dgm:t>
        <a:bodyPr/>
        <a:lstStyle/>
        <a:p>
          <a:endParaRPr lang="en-IN"/>
        </a:p>
      </dgm:t>
    </dgm:pt>
    <dgm:pt modelId="{B45D83CA-525F-4208-BCA6-053EDC601B20}" type="pres">
      <dgm:prSet presAssocID="{AE3D50C6-2D17-4CEB-A777-699662F3B6CC}" presName="rootConnector" presStyleLbl="node4" presStyleIdx="1" presStyleCnt="15"/>
      <dgm:spPr/>
      <dgm:t>
        <a:bodyPr/>
        <a:lstStyle/>
        <a:p>
          <a:endParaRPr lang="en-IN"/>
        </a:p>
      </dgm:t>
    </dgm:pt>
    <dgm:pt modelId="{A7FCB772-0D7C-4BB1-814E-304898734FDD}" type="pres">
      <dgm:prSet presAssocID="{AE3D50C6-2D17-4CEB-A777-699662F3B6CC}" presName="hierChild4" presStyleCnt="0"/>
      <dgm:spPr/>
    </dgm:pt>
    <dgm:pt modelId="{25290B51-0E8C-41A7-822D-83C97F516967}" type="pres">
      <dgm:prSet presAssocID="{AE3D50C6-2D17-4CEB-A777-699662F3B6CC}" presName="hierChild5" presStyleCnt="0"/>
      <dgm:spPr/>
    </dgm:pt>
    <dgm:pt modelId="{5A912980-1194-4B04-B279-F4B8AE320B6C}" type="pres">
      <dgm:prSet presAssocID="{D734C906-C02E-454A-B34C-89FAB656640C}" presName="Name37" presStyleLbl="parChTrans1D4" presStyleIdx="2" presStyleCnt="15"/>
      <dgm:spPr/>
      <dgm:t>
        <a:bodyPr/>
        <a:lstStyle/>
        <a:p>
          <a:endParaRPr lang="en-IN"/>
        </a:p>
      </dgm:t>
    </dgm:pt>
    <dgm:pt modelId="{5365DB90-63B0-4B82-8BAF-08473E8D08F9}" type="pres">
      <dgm:prSet presAssocID="{0B232A1B-3D57-42D1-A038-3BBA58F357F3}" presName="hierRoot2" presStyleCnt="0">
        <dgm:presLayoutVars>
          <dgm:hierBranch val="init"/>
        </dgm:presLayoutVars>
      </dgm:prSet>
      <dgm:spPr/>
    </dgm:pt>
    <dgm:pt modelId="{A11C0C54-2D7A-4C96-A2E3-A2016CE0B238}" type="pres">
      <dgm:prSet presAssocID="{0B232A1B-3D57-42D1-A038-3BBA58F357F3}" presName="rootComposite" presStyleCnt="0"/>
      <dgm:spPr/>
    </dgm:pt>
    <dgm:pt modelId="{223BF1F7-30BA-43EB-A1E9-22C44B91600C}" type="pres">
      <dgm:prSet presAssocID="{0B232A1B-3D57-42D1-A038-3BBA58F357F3}" presName="rootText" presStyleLbl="node4" presStyleIdx="2" presStyleCnt="15" custLinFactX="-5139" custLinFactNeighborX="-100000" custLinFactNeighborY="14342">
        <dgm:presLayoutVars>
          <dgm:chPref val="3"/>
        </dgm:presLayoutVars>
      </dgm:prSet>
      <dgm:spPr/>
      <dgm:t>
        <a:bodyPr/>
        <a:lstStyle/>
        <a:p>
          <a:endParaRPr lang="en-IN"/>
        </a:p>
      </dgm:t>
    </dgm:pt>
    <dgm:pt modelId="{705AA608-E4B2-448A-B2FE-3F610ABADCAD}" type="pres">
      <dgm:prSet presAssocID="{0B232A1B-3D57-42D1-A038-3BBA58F357F3}" presName="rootConnector" presStyleLbl="node4" presStyleIdx="2" presStyleCnt="15"/>
      <dgm:spPr/>
      <dgm:t>
        <a:bodyPr/>
        <a:lstStyle/>
        <a:p>
          <a:endParaRPr lang="en-IN"/>
        </a:p>
      </dgm:t>
    </dgm:pt>
    <dgm:pt modelId="{A5B612C9-F307-45A0-BFA5-0A4AFE431687}" type="pres">
      <dgm:prSet presAssocID="{0B232A1B-3D57-42D1-A038-3BBA58F357F3}" presName="hierChild4" presStyleCnt="0"/>
      <dgm:spPr/>
    </dgm:pt>
    <dgm:pt modelId="{E57D0E0E-8C69-4E57-9EF4-8CA8CF301F81}" type="pres">
      <dgm:prSet presAssocID="{0B232A1B-3D57-42D1-A038-3BBA58F357F3}" presName="hierChild5" presStyleCnt="0"/>
      <dgm:spPr/>
    </dgm:pt>
    <dgm:pt modelId="{6C5CC7C4-3A37-4700-B8DE-A3B28F964D6E}" type="pres">
      <dgm:prSet presAssocID="{8F9A4D3A-B85E-4A29-B01B-FDE250F94AD5}" presName="hierChild5" presStyleCnt="0"/>
      <dgm:spPr/>
    </dgm:pt>
    <dgm:pt modelId="{3DBEB7E8-9644-4708-A01E-A128ADEEF547}" type="pres">
      <dgm:prSet presAssocID="{96EF47BB-1C77-44EB-9564-78F395A65B16}" presName="Name37" presStyleLbl="parChTrans1D3" presStyleIdx="1" presStyleCnt="4"/>
      <dgm:spPr/>
      <dgm:t>
        <a:bodyPr/>
        <a:lstStyle/>
        <a:p>
          <a:endParaRPr lang="en-IN"/>
        </a:p>
      </dgm:t>
    </dgm:pt>
    <dgm:pt modelId="{0B4E1FA5-80E8-4D06-82A9-B67C8E2DA8DC}" type="pres">
      <dgm:prSet presAssocID="{20B3922F-474F-4D34-82E4-2DFA8E2D223B}" presName="hierRoot2" presStyleCnt="0">
        <dgm:presLayoutVars>
          <dgm:hierBranch val="init"/>
        </dgm:presLayoutVars>
      </dgm:prSet>
      <dgm:spPr/>
    </dgm:pt>
    <dgm:pt modelId="{108779CF-7007-4BC3-AED4-16DDF5A35448}" type="pres">
      <dgm:prSet presAssocID="{20B3922F-474F-4D34-82E4-2DFA8E2D223B}" presName="rootComposite" presStyleCnt="0"/>
      <dgm:spPr/>
    </dgm:pt>
    <dgm:pt modelId="{6A9D5346-6A6F-4464-B304-89B70BFE8BF8}" type="pres">
      <dgm:prSet presAssocID="{20B3922F-474F-4D34-82E4-2DFA8E2D223B}" presName="rootText" presStyleLbl="node3" presStyleIdx="1" presStyleCnt="4" custScaleX="103476" custScaleY="128788" custLinFactNeighborX="-12733" custLinFactNeighborY="6165">
        <dgm:presLayoutVars>
          <dgm:chPref val="3"/>
        </dgm:presLayoutVars>
      </dgm:prSet>
      <dgm:spPr/>
      <dgm:t>
        <a:bodyPr/>
        <a:lstStyle/>
        <a:p>
          <a:endParaRPr lang="en-IN"/>
        </a:p>
      </dgm:t>
    </dgm:pt>
    <dgm:pt modelId="{561F160F-B51C-4800-957A-A8B500AD3149}" type="pres">
      <dgm:prSet presAssocID="{20B3922F-474F-4D34-82E4-2DFA8E2D223B}" presName="rootConnector" presStyleLbl="node3" presStyleIdx="1" presStyleCnt="4"/>
      <dgm:spPr/>
      <dgm:t>
        <a:bodyPr/>
        <a:lstStyle/>
        <a:p>
          <a:endParaRPr lang="en-IN"/>
        </a:p>
      </dgm:t>
    </dgm:pt>
    <dgm:pt modelId="{405F8A28-BD14-4C78-BC15-31D2D32F88F0}" type="pres">
      <dgm:prSet presAssocID="{20B3922F-474F-4D34-82E4-2DFA8E2D223B}" presName="hierChild4" presStyleCnt="0"/>
      <dgm:spPr/>
    </dgm:pt>
    <dgm:pt modelId="{52665A6E-6B8E-47EB-A82D-E8DEB465CBF2}" type="pres">
      <dgm:prSet presAssocID="{C86FE39B-55CE-4CE8-9E29-0EFE029D74AE}" presName="Name37" presStyleLbl="parChTrans1D4" presStyleIdx="3" presStyleCnt="15"/>
      <dgm:spPr/>
      <dgm:t>
        <a:bodyPr/>
        <a:lstStyle/>
        <a:p>
          <a:endParaRPr lang="en-IN"/>
        </a:p>
      </dgm:t>
    </dgm:pt>
    <dgm:pt modelId="{F829F394-CD4A-4015-A5FE-8855DFACF45B}" type="pres">
      <dgm:prSet presAssocID="{0A37A937-5A5E-4829-A370-3771A14B8EEC}" presName="hierRoot2" presStyleCnt="0">
        <dgm:presLayoutVars>
          <dgm:hierBranch val="init"/>
        </dgm:presLayoutVars>
      </dgm:prSet>
      <dgm:spPr/>
    </dgm:pt>
    <dgm:pt modelId="{10AABB9D-8F03-4388-9119-72BE47DEFD15}" type="pres">
      <dgm:prSet presAssocID="{0A37A937-5A5E-4829-A370-3771A14B8EEC}" presName="rootComposite" presStyleCnt="0"/>
      <dgm:spPr/>
    </dgm:pt>
    <dgm:pt modelId="{892C0E4F-108F-444A-A30C-BE3F1BCA8A7B}" type="pres">
      <dgm:prSet presAssocID="{0A37A937-5A5E-4829-A370-3771A14B8EEC}" presName="rootText" presStyleLbl="node4" presStyleIdx="3" presStyleCnt="15" custScaleX="135732" custLinFactNeighborX="-5533" custLinFactNeighborY="17256">
        <dgm:presLayoutVars>
          <dgm:chPref val="3"/>
        </dgm:presLayoutVars>
      </dgm:prSet>
      <dgm:spPr/>
      <dgm:t>
        <a:bodyPr/>
        <a:lstStyle/>
        <a:p>
          <a:endParaRPr lang="en-IN"/>
        </a:p>
      </dgm:t>
    </dgm:pt>
    <dgm:pt modelId="{5F34B5E9-4B58-4BE1-8E7E-95FD48DE8088}" type="pres">
      <dgm:prSet presAssocID="{0A37A937-5A5E-4829-A370-3771A14B8EEC}" presName="rootConnector" presStyleLbl="node4" presStyleIdx="3" presStyleCnt="15"/>
      <dgm:spPr/>
      <dgm:t>
        <a:bodyPr/>
        <a:lstStyle/>
        <a:p>
          <a:endParaRPr lang="en-IN"/>
        </a:p>
      </dgm:t>
    </dgm:pt>
    <dgm:pt modelId="{B6627747-68A9-4884-95CD-A39E427465E1}" type="pres">
      <dgm:prSet presAssocID="{0A37A937-5A5E-4829-A370-3771A14B8EEC}" presName="hierChild4" presStyleCnt="0"/>
      <dgm:spPr/>
    </dgm:pt>
    <dgm:pt modelId="{B0744BB8-599B-41F3-A84D-F5E7DD431DC0}" type="pres">
      <dgm:prSet presAssocID="{0A37A937-5A5E-4829-A370-3771A14B8EEC}" presName="hierChild5" presStyleCnt="0"/>
      <dgm:spPr/>
    </dgm:pt>
    <dgm:pt modelId="{B3EB5901-5CEB-4FB3-9102-D5C1F2ECDDD5}" type="pres">
      <dgm:prSet presAssocID="{814499A2-0848-466E-A872-30F748B2B1B8}" presName="Name37" presStyleLbl="parChTrans1D4" presStyleIdx="4" presStyleCnt="15"/>
      <dgm:spPr/>
      <dgm:t>
        <a:bodyPr/>
        <a:lstStyle/>
        <a:p>
          <a:endParaRPr lang="en-IN"/>
        </a:p>
      </dgm:t>
    </dgm:pt>
    <dgm:pt modelId="{BCE075CD-86C3-4720-BC4C-CEF15B30C590}" type="pres">
      <dgm:prSet presAssocID="{696F7719-707C-4FFA-9CF1-7F3FA4F04C1D}" presName="hierRoot2" presStyleCnt="0">
        <dgm:presLayoutVars>
          <dgm:hierBranch val="init"/>
        </dgm:presLayoutVars>
      </dgm:prSet>
      <dgm:spPr/>
    </dgm:pt>
    <dgm:pt modelId="{1B6ABF22-CD40-4399-833F-A895D36FB509}" type="pres">
      <dgm:prSet presAssocID="{696F7719-707C-4FFA-9CF1-7F3FA4F04C1D}" presName="rootComposite" presStyleCnt="0"/>
      <dgm:spPr/>
    </dgm:pt>
    <dgm:pt modelId="{749A24FA-F966-4FD0-A0A8-B5B159D14310}" type="pres">
      <dgm:prSet presAssocID="{696F7719-707C-4FFA-9CF1-7F3FA4F04C1D}" presName="rootText" presStyleLbl="node4" presStyleIdx="4" presStyleCnt="15" custLinFactNeighborX="-5533" custLinFactNeighborY="24066">
        <dgm:presLayoutVars>
          <dgm:chPref val="3"/>
        </dgm:presLayoutVars>
      </dgm:prSet>
      <dgm:spPr/>
      <dgm:t>
        <a:bodyPr/>
        <a:lstStyle/>
        <a:p>
          <a:endParaRPr lang="en-IN"/>
        </a:p>
      </dgm:t>
    </dgm:pt>
    <dgm:pt modelId="{5CA00CDA-1828-4C5B-A218-E6E4CE1F5676}" type="pres">
      <dgm:prSet presAssocID="{696F7719-707C-4FFA-9CF1-7F3FA4F04C1D}" presName="rootConnector" presStyleLbl="node4" presStyleIdx="4" presStyleCnt="15"/>
      <dgm:spPr/>
      <dgm:t>
        <a:bodyPr/>
        <a:lstStyle/>
        <a:p>
          <a:endParaRPr lang="en-IN"/>
        </a:p>
      </dgm:t>
    </dgm:pt>
    <dgm:pt modelId="{8BAB6B3A-B715-4ECF-8901-FAF96E798D14}" type="pres">
      <dgm:prSet presAssocID="{696F7719-707C-4FFA-9CF1-7F3FA4F04C1D}" presName="hierChild4" presStyleCnt="0"/>
      <dgm:spPr/>
    </dgm:pt>
    <dgm:pt modelId="{E8A73C9A-E200-4767-9463-90A2E08D5833}" type="pres">
      <dgm:prSet presAssocID="{696F7719-707C-4FFA-9CF1-7F3FA4F04C1D}" presName="hierChild5" presStyleCnt="0"/>
      <dgm:spPr/>
    </dgm:pt>
    <dgm:pt modelId="{E34F965C-6A81-4688-BBA8-E03EA5C9D3E6}" type="pres">
      <dgm:prSet presAssocID="{16A49EC1-72FF-4406-B04A-017CF4FA3759}" presName="Name37" presStyleLbl="parChTrans1D4" presStyleIdx="5" presStyleCnt="15"/>
      <dgm:spPr/>
      <dgm:t>
        <a:bodyPr/>
        <a:lstStyle/>
        <a:p>
          <a:endParaRPr lang="en-IN"/>
        </a:p>
      </dgm:t>
    </dgm:pt>
    <dgm:pt modelId="{487A207E-8DCF-44A2-9301-761E93E3F9DD}" type="pres">
      <dgm:prSet presAssocID="{F783F379-15DA-42E8-8B52-8E078DFCA3F4}" presName="hierRoot2" presStyleCnt="0">
        <dgm:presLayoutVars>
          <dgm:hierBranch val="init"/>
        </dgm:presLayoutVars>
      </dgm:prSet>
      <dgm:spPr/>
    </dgm:pt>
    <dgm:pt modelId="{C22F3902-F794-499D-A7FD-FCFA4507141D}" type="pres">
      <dgm:prSet presAssocID="{F783F379-15DA-42E8-8B52-8E078DFCA3F4}" presName="rootComposite" presStyleCnt="0"/>
      <dgm:spPr/>
    </dgm:pt>
    <dgm:pt modelId="{ABD8EC23-8D91-46B7-859F-DA22685D3FA5}" type="pres">
      <dgm:prSet presAssocID="{F783F379-15DA-42E8-8B52-8E078DFCA3F4}" presName="rootText" presStyleLbl="node4" presStyleIdx="5" presStyleCnt="15" custLinFactNeighborX="-5533" custLinFactNeighborY="30876">
        <dgm:presLayoutVars>
          <dgm:chPref val="3"/>
        </dgm:presLayoutVars>
      </dgm:prSet>
      <dgm:spPr/>
      <dgm:t>
        <a:bodyPr/>
        <a:lstStyle/>
        <a:p>
          <a:endParaRPr lang="en-IN"/>
        </a:p>
      </dgm:t>
    </dgm:pt>
    <dgm:pt modelId="{2CAC5321-5F6C-4B48-B067-7B76765DA391}" type="pres">
      <dgm:prSet presAssocID="{F783F379-15DA-42E8-8B52-8E078DFCA3F4}" presName="rootConnector" presStyleLbl="node4" presStyleIdx="5" presStyleCnt="15"/>
      <dgm:spPr/>
      <dgm:t>
        <a:bodyPr/>
        <a:lstStyle/>
        <a:p>
          <a:endParaRPr lang="en-IN"/>
        </a:p>
      </dgm:t>
    </dgm:pt>
    <dgm:pt modelId="{A0635EAC-FEA1-41D8-BEA7-CDE959E4F00E}" type="pres">
      <dgm:prSet presAssocID="{F783F379-15DA-42E8-8B52-8E078DFCA3F4}" presName="hierChild4" presStyleCnt="0"/>
      <dgm:spPr/>
    </dgm:pt>
    <dgm:pt modelId="{01AB36DE-07C1-40FD-8D07-E713F37F5E61}" type="pres">
      <dgm:prSet presAssocID="{F783F379-15DA-42E8-8B52-8E078DFCA3F4}" presName="hierChild5" presStyleCnt="0"/>
      <dgm:spPr/>
    </dgm:pt>
    <dgm:pt modelId="{E1497790-6FF9-4060-BEAF-DE8E81DB8E80}" type="pres">
      <dgm:prSet presAssocID="{20B3922F-474F-4D34-82E4-2DFA8E2D223B}" presName="hierChild5" presStyleCnt="0"/>
      <dgm:spPr/>
    </dgm:pt>
    <dgm:pt modelId="{994F3C42-D1B7-4674-8DFE-0672F0B38ACA}" type="pres">
      <dgm:prSet presAssocID="{5F3F3237-3D67-44F7-91E7-38FA3FBC49BF}" presName="Name37" presStyleLbl="parChTrans1D3" presStyleIdx="2" presStyleCnt="4"/>
      <dgm:spPr/>
      <dgm:t>
        <a:bodyPr/>
        <a:lstStyle/>
        <a:p>
          <a:endParaRPr lang="en-IN"/>
        </a:p>
      </dgm:t>
    </dgm:pt>
    <dgm:pt modelId="{B527B7CE-3147-4209-BD37-45E5EFD9E650}" type="pres">
      <dgm:prSet presAssocID="{90C30F78-C108-4BA0-85CE-34E8FD1F7E79}" presName="hierRoot2" presStyleCnt="0">
        <dgm:presLayoutVars>
          <dgm:hierBranch val="init"/>
        </dgm:presLayoutVars>
      </dgm:prSet>
      <dgm:spPr/>
    </dgm:pt>
    <dgm:pt modelId="{ABDF0B9A-BA4A-47DD-8852-2768AFCE35A2}" type="pres">
      <dgm:prSet presAssocID="{90C30F78-C108-4BA0-85CE-34E8FD1F7E79}" presName="rootComposite" presStyleCnt="0"/>
      <dgm:spPr/>
    </dgm:pt>
    <dgm:pt modelId="{E611FE23-49EE-4D38-BEC7-A9C3E54BC49E}" type="pres">
      <dgm:prSet presAssocID="{90C30F78-C108-4BA0-85CE-34E8FD1F7E79}" presName="rootText" presStyleLbl="node3" presStyleIdx="2" presStyleCnt="4" custScaleX="108470" custScaleY="128788" custLinFactNeighborX="77739" custLinFactNeighborY="6165">
        <dgm:presLayoutVars>
          <dgm:chPref val="3"/>
        </dgm:presLayoutVars>
      </dgm:prSet>
      <dgm:spPr/>
      <dgm:t>
        <a:bodyPr/>
        <a:lstStyle/>
        <a:p>
          <a:endParaRPr lang="en-IN"/>
        </a:p>
      </dgm:t>
    </dgm:pt>
    <dgm:pt modelId="{87EFB0A6-E778-46CB-B429-066DE697C6EC}" type="pres">
      <dgm:prSet presAssocID="{90C30F78-C108-4BA0-85CE-34E8FD1F7E79}" presName="rootConnector" presStyleLbl="node3" presStyleIdx="2" presStyleCnt="4"/>
      <dgm:spPr/>
      <dgm:t>
        <a:bodyPr/>
        <a:lstStyle/>
        <a:p>
          <a:endParaRPr lang="en-IN"/>
        </a:p>
      </dgm:t>
    </dgm:pt>
    <dgm:pt modelId="{1CAE8A5F-0A77-4137-98DD-358383FFF783}" type="pres">
      <dgm:prSet presAssocID="{90C30F78-C108-4BA0-85CE-34E8FD1F7E79}" presName="hierChild4" presStyleCnt="0"/>
      <dgm:spPr/>
    </dgm:pt>
    <dgm:pt modelId="{D62C2E0D-0B28-4535-8282-5F239280FC19}" type="pres">
      <dgm:prSet presAssocID="{937C6FEA-44E7-4BCB-B85F-077A0685FC12}" presName="Name37" presStyleLbl="parChTrans1D4" presStyleIdx="6" presStyleCnt="15"/>
      <dgm:spPr/>
      <dgm:t>
        <a:bodyPr/>
        <a:lstStyle/>
        <a:p>
          <a:endParaRPr lang="en-IN"/>
        </a:p>
      </dgm:t>
    </dgm:pt>
    <dgm:pt modelId="{1A787147-EDF4-4C29-A3EC-A34EFFCEF120}" type="pres">
      <dgm:prSet presAssocID="{BB88844C-EEC7-4109-B444-D5712F3F3587}" presName="hierRoot2" presStyleCnt="0">
        <dgm:presLayoutVars>
          <dgm:hierBranch val="init"/>
        </dgm:presLayoutVars>
      </dgm:prSet>
      <dgm:spPr/>
    </dgm:pt>
    <dgm:pt modelId="{D3DC295F-A96C-4F4A-90C6-66D23090F3DD}" type="pres">
      <dgm:prSet presAssocID="{BB88844C-EEC7-4109-B444-D5712F3F3587}" presName="rootComposite" presStyleCnt="0"/>
      <dgm:spPr/>
    </dgm:pt>
    <dgm:pt modelId="{1D5A4ECC-ECC5-48BD-BB50-4C88CE4AED20}" type="pres">
      <dgm:prSet presAssocID="{BB88844C-EEC7-4109-B444-D5712F3F3587}" presName="rootText" presStyleLbl="node4" presStyleIdx="6" presStyleCnt="15" custLinFactNeighborX="91958" custLinFactNeighborY="-15813">
        <dgm:presLayoutVars>
          <dgm:chPref val="3"/>
        </dgm:presLayoutVars>
      </dgm:prSet>
      <dgm:spPr/>
      <dgm:t>
        <a:bodyPr/>
        <a:lstStyle/>
        <a:p>
          <a:endParaRPr lang="en-IN"/>
        </a:p>
      </dgm:t>
    </dgm:pt>
    <dgm:pt modelId="{A1BB3A9C-0D3E-4C73-A6C7-D145FD51756C}" type="pres">
      <dgm:prSet presAssocID="{BB88844C-EEC7-4109-B444-D5712F3F3587}" presName="rootConnector" presStyleLbl="node4" presStyleIdx="6" presStyleCnt="15"/>
      <dgm:spPr/>
      <dgm:t>
        <a:bodyPr/>
        <a:lstStyle/>
        <a:p>
          <a:endParaRPr lang="en-IN"/>
        </a:p>
      </dgm:t>
    </dgm:pt>
    <dgm:pt modelId="{E9B69185-08C8-4672-A331-1C6DD52A8599}" type="pres">
      <dgm:prSet presAssocID="{BB88844C-EEC7-4109-B444-D5712F3F3587}" presName="hierChild4" presStyleCnt="0"/>
      <dgm:spPr/>
    </dgm:pt>
    <dgm:pt modelId="{441DF8C8-CDE4-4FCF-ACF3-C76824E4EE5C}" type="pres">
      <dgm:prSet presAssocID="{BB88844C-EEC7-4109-B444-D5712F3F3587}" presName="hierChild5" presStyleCnt="0"/>
      <dgm:spPr/>
    </dgm:pt>
    <dgm:pt modelId="{687E1B4D-5827-44FB-81CF-FBEDE8C52E26}" type="pres">
      <dgm:prSet presAssocID="{2B6A9C91-8DF5-4946-A258-A1ED97D328A7}" presName="Name37" presStyleLbl="parChTrans1D4" presStyleIdx="7" presStyleCnt="15"/>
      <dgm:spPr/>
      <dgm:t>
        <a:bodyPr/>
        <a:lstStyle/>
        <a:p>
          <a:endParaRPr lang="en-IN"/>
        </a:p>
      </dgm:t>
    </dgm:pt>
    <dgm:pt modelId="{B4629564-098A-48A1-AD0D-CAC349839004}" type="pres">
      <dgm:prSet presAssocID="{EB26B713-BC5D-46D8-A09A-C538A97B8058}" presName="hierRoot2" presStyleCnt="0">
        <dgm:presLayoutVars>
          <dgm:hierBranch val="init"/>
        </dgm:presLayoutVars>
      </dgm:prSet>
      <dgm:spPr/>
    </dgm:pt>
    <dgm:pt modelId="{A54130A0-EF1F-45CF-B494-CF09DF0D9E50}" type="pres">
      <dgm:prSet presAssocID="{EB26B713-BC5D-46D8-A09A-C538A97B8058}" presName="rootComposite" presStyleCnt="0"/>
      <dgm:spPr/>
    </dgm:pt>
    <dgm:pt modelId="{B1EA8859-CFB4-4E9B-BAFB-8A427264C967}" type="pres">
      <dgm:prSet presAssocID="{EB26B713-BC5D-46D8-A09A-C538A97B8058}" presName="rootText" presStyleLbl="node4" presStyleIdx="7" presStyleCnt="15" custScaleX="154930" custLinFactNeighborX="91958" custLinFactNeighborY="-9003">
        <dgm:presLayoutVars>
          <dgm:chPref val="3"/>
        </dgm:presLayoutVars>
      </dgm:prSet>
      <dgm:spPr/>
      <dgm:t>
        <a:bodyPr/>
        <a:lstStyle/>
        <a:p>
          <a:endParaRPr lang="en-GB"/>
        </a:p>
      </dgm:t>
    </dgm:pt>
    <dgm:pt modelId="{78BF4296-1E5C-4E3A-BE4C-A844B55E8025}" type="pres">
      <dgm:prSet presAssocID="{EB26B713-BC5D-46D8-A09A-C538A97B8058}" presName="rootConnector" presStyleLbl="node4" presStyleIdx="7" presStyleCnt="15"/>
      <dgm:spPr/>
      <dgm:t>
        <a:bodyPr/>
        <a:lstStyle/>
        <a:p>
          <a:endParaRPr lang="en-IN"/>
        </a:p>
      </dgm:t>
    </dgm:pt>
    <dgm:pt modelId="{EFC6A1C2-60DB-4CF0-9C87-2E724636A991}" type="pres">
      <dgm:prSet presAssocID="{EB26B713-BC5D-46D8-A09A-C538A97B8058}" presName="hierChild4" presStyleCnt="0"/>
      <dgm:spPr/>
    </dgm:pt>
    <dgm:pt modelId="{10B589E6-DB52-45CA-AE78-6DFCFF9BDC3E}" type="pres">
      <dgm:prSet presAssocID="{EB26B713-BC5D-46D8-A09A-C538A97B8058}" presName="hierChild5" presStyleCnt="0"/>
      <dgm:spPr/>
    </dgm:pt>
    <dgm:pt modelId="{1F418446-54B8-44C0-A293-E057E7783EB5}" type="pres">
      <dgm:prSet presAssocID="{A57E9133-1C36-49B8-BF11-398458DE0439}" presName="Name37" presStyleLbl="parChTrans1D4" presStyleIdx="8" presStyleCnt="15"/>
      <dgm:spPr/>
      <dgm:t>
        <a:bodyPr/>
        <a:lstStyle/>
        <a:p>
          <a:endParaRPr lang="en-IN"/>
        </a:p>
      </dgm:t>
    </dgm:pt>
    <dgm:pt modelId="{A4B065D2-6814-43D7-9B06-120D22F25A57}" type="pres">
      <dgm:prSet presAssocID="{99638405-BC37-44BB-A152-FAC89E2E73CF}" presName="hierRoot2" presStyleCnt="0">
        <dgm:presLayoutVars>
          <dgm:hierBranch val="init"/>
        </dgm:presLayoutVars>
      </dgm:prSet>
      <dgm:spPr/>
    </dgm:pt>
    <dgm:pt modelId="{CC7924E6-68EC-4D38-9317-C51DFDF8E593}" type="pres">
      <dgm:prSet presAssocID="{99638405-BC37-44BB-A152-FAC89E2E73CF}" presName="rootComposite" presStyleCnt="0"/>
      <dgm:spPr/>
    </dgm:pt>
    <dgm:pt modelId="{32FD9BC8-E542-4C63-B5EE-FA98DF38966D}" type="pres">
      <dgm:prSet presAssocID="{99638405-BC37-44BB-A152-FAC89E2E73CF}" presName="rootText" presStyleLbl="node4" presStyleIdx="8" presStyleCnt="15" custLinFactNeighborX="91958" custLinFactNeighborY="-2192">
        <dgm:presLayoutVars>
          <dgm:chPref val="3"/>
        </dgm:presLayoutVars>
      </dgm:prSet>
      <dgm:spPr/>
      <dgm:t>
        <a:bodyPr/>
        <a:lstStyle/>
        <a:p>
          <a:endParaRPr lang="en-GB"/>
        </a:p>
      </dgm:t>
    </dgm:pt>
    <dgm:pt modelId="{939AF69C-697B-4D7B-BEAD-9EA7E276D527}" type="pres">
      <dgm:prSet presAssocID="{99638405-BC37-44BB-A152-FAC89E2E73CF}" presName="rootConnector" presStyleLbl="node4" presStyleIdx="8" presStyleCnt="15"/>
      <dgm:spPr/>
      <dgm:t>
        <a:bodyPr/>
        <a:lstStyle/>
        <a:p>
          <a:endParaRPr lang="en-IN"/>
        </a:p>
      </dgm:t>
    </dgm:pt>
    <dgm:pt modelId="{40FBCFE0-C40D-442A-8158-8DB93BC25E0A}" type="pres">
      <dgm:prSet presAssocID="{99638405-BC37-44BB-A152-FAC89E2E73CF}" presName="hierChild4" presStyleCnt="0"/>
      <dgm:spPr/>
    </dgm:pt>
    <dgm:pt modelId="{E878FAC6-7EC0-4F65-BCCC-5410D6E605C7}" type="pres">
      <dgm:prSet presAssocID="{99638405-BC37-44BB-A152-FAC89E2E73CF}" presName="hierChild5" presStyleCnt="0"/>
      <dgm:spPr/>
    </dgm:pt>
    <dgm:pt modelId="{8C6EA4DE-0DCA-4C8D-B0E9-C5B21B2A0C69}" type="pres">
      <dgm:prSet presAssocID="{FCDD5E0C-A6DB-4A5A-BBB1-F4291968CA0F}" presName="Name37" presStyleLbl="parChTrans1D4" presStyleIdx="9" presStyleCnt="15"/>
      <dgm:spPr/>
      <dgm:t>
        <a:bodyPr/>
        <a:lstStyle/>
        <a:p>
          <a:endParaRPr lang="en-IN"/>
        </a:p>
      </dgm:t>
    </dgm:pt>
    <dgm:pt modelId="{3516CB64-C794-4A0B-9D20-32DCB724E44F}" type="pres">
      <dgm:prSet presAssocID="{470C201A-4C72-4BDD-AE01-B1790386B379}" presName="hierRoot2" presStyleCnt="0">
        <dgm:presLayoutVars>
          <dgm:hierBranch val="init"/>
        </dgm:presLayoutVars>
      </dgm:prSet>
      <dgm:spPr/>
    </dgm:pt>
    <dgm:pt modelId="{DBB99FB9-1B75-493D-876F-7C36958B0702}" type="pres">
      <dgm:prSet presAssocID="{470C201A-4C72-4BDD-AE01-B1790386B379}" presName="rootComposite" presStyleCnt="0"/>
      <dgm:spPr/>
    </dgm:pt>
    <dgm:pt modelId="{610616E7-3AA2-4A0A-9AB9-3073C0E84E54}" type="pres">
      <dgm:prSet presAssocID="{470C201A-4C72-4BDD-AE01-B1790386B379}" presName="rootText" presStyleLbl="node4" presStyleIdx="9" presStyleCnt="15" custLinFactNeighborX="91958" custLinFactNeighborY="4618">
        <dgm:presLayoutVars>
          <dgm:chPref val="3"/>
        </dgm:presLayoutVars>
      </dgm:prSet>
      <dgm:spPr/>
      <dgm:t>
        <a:bodyPr/>
        <a:lstStyle/>
        <a:p>
          <a:endParaRPr lang="en-IN"/>
        </a:p>
      </dgm:t>
    </dgm:pt>
    <dgm:pt modelId="{57576446-6941-4216-8C65-0AE3D5322DE5}" type="pres">
      <dgm:prSet presAssocID="{470C201A-4C72-4BDD-AE01-B1790386B379}" presName="rootConnector" presStyleLbl="node4" presStyleIdx="9" presStyleCnt="15"/>
      <dgm:spPr/>
      <dgm:t>
        <a:bodyPr/>
        <a:lstStyle/>
        <a:p>
          <a:endParaRPr lang="en-IN"/>
        </a:p>
      </dgm:t>
    </dgm:pt>
    <dgm:pt modelId="{E9B85FC5-B069-44D6-B130-18D906417827}" type="pres">
      <dgm:prSet presAssocID="{470C201A-4C72-4BDD-AE01-B1790386B379}" presName="hierChild4" presStyleCnt="0"/>
      <dgm:spPr/>
    </dgm:pt>
    <dgm:pt modelId="{C2B2051B-D1DB-4378-8DF4-1C7355F8D24A}" type="pres">
      <dgm:prSet presAssocID="{470C201A-4C72-4BDD-AE01-B1790386B379}" presName="hierChild5" presStyleCnt="0"/>
      <dgm:spPr/>
    </dgm:pt>
    <dgm:pt modelId="{BFF0A48B-9238-42EC-A7E4-FAC162958FCC}" type="pres">
      <dgm:prSet presAssocID="{90C30F78-C108-4BA0-85CE-34E8FD1F7E79}" presName="hierChild5" presStyleCnt="0"/>
      <dgm:spPr/>
    </dgm:pt>
    <dgm:pt modelId="{0CDDD9C3-A0F8-494E-8695-788FBF76B343}" type="pres">
      <dgm:prSet presAssocID="{87479FE4-AD78-4D3D-9E13-0A6B06808AED}" presName="Name37" presStyleLbl="parChTrans1D3" presStyleIdx="3" presStyleCnt="4"/>
      <dgm:spPr/>
      <dgm:t>
        <a:bodyPr/>
        <a:lstStyle/>
        <a:p>
          <a:endParaRPr lang="en-IN"/>
        </a:p>
      </dgm:t>
    </dgm:pt>
    <dgm:pt modelId="{7427A496-EE7E-40CC-A950-FA9A587395D4}" type="pres">
      <dgm:prSet presAssocID="{EEC98764-062C-4E62-98B1-44239642A0B2}" presName="hierRoot2" presStyleCnt="0">
        <dgm:presLayoutVars>
          <dgm:hierBranch val="init"/>
        </dgm:presLayoutVars>
      </dgm:prSet>
      <dgm:spPr/>
    </dgm:pt>
    <dgm:pt modelId="{C1CF87CF-FE51-482A-AACB-98FC061D0146}" type="pres">
      <dgm:prSet presAssocID="{EEC98764-062C-4E62-98B1-44239642A0B2}" presName="rootComposite" presStyleCnt="0"/>
      <dgm:spPr/>
    </dgm:pt>
    <dgm:pt modelId="{98DD4701-185B-4A9A-ADCA-D7C8FB6DE3EF}" type="pres">
      <dgm:prSet presAssocID="{EEC98764-062C-4E62-98B1-44239642A0B2}" presName="rootText" presStyleLbl="node3" presStyleIdx="3" presStyleCnt="4" custScaleX="122023" custScaleY="128788" custLinFactX="21881" custLinFactNeighborX="100000" custLinFactNeighborY="6165">
        <dgm:presLayoutVars>
          <dgm:chPref val="3"/>
        </dgm:presLayoutVars>
      </dgm:prSet>
      <dgm:spPr/>
      <dgm:t>
        <a:bodyPr/>
        <a:lstStyle/>
        <a:p>
          <a:endParaRPr lang="en-IN"/>
        </a:p>
      </dgm:t>
    </dgm:pt>
    <dgm:pt modelId="{2A790AA7-F6F4-486F-94BA-B22F371E367C}" type="pres">
      <dgm:prSet presAssocID="{EEC98764-062C-4E62-98B1-44239642A0B2}" presName="rootConnector" presStyleLbl="node3" presStyleIdx="3" presStyleCnt="4"/>
      <dgm:spPr/>
      <dgm:t>
        <a:bodyPr/>
        <a:lstStyle/>
        <a:p>
          <a:endParaRPr lang="en-IN"/>
        </a:p>
      </dgm:t>
    </dgm:pt>
    <dgm:pt modelId="{3238774E-4094-47EA-8EF1-5066CEE66ED8}" type="pres">
      <dgm:prSet presAssocID="{EEC98764-062C-4E62-98B1-44239642A0B2}" presName="hierChild4" presStyleCnt="0"/>
      <dgm:spPr/>
    </dgm:pt>
    <dgm:pt modelId="{61148F41-2EAE-4780-A74D-9EC264177723}" type="pres">
      <dgm:prSet presAssocID="{7871B659-A0C7-405C-BBB1-C4062C934E7E}" presName="Name37" presStyleLbl="parChTrans1D4" presStyleIdx="10" presStyleCnt="15"/>
      <dgm:spPr/>
      <dgm:t>
        <a:bodyPr/>
        <a:lstStyle/>
        <a:p>
          <a:endParaRPr lang="en-IN"/>
        </a:p>
      </dgm:t>
    </dgm:pt>
    <dgm:pt modelId="{FA6A5290-900B-441B-9CF6-D13247A8E494}" type="pres">
      <dgm:prSet presAssocID="{2D5D73C3-2352-4314-9607-5873A9D601CC}" presName="hierRoot2" presStyleCnt="0">
        <dgm:presLayoutVars>
          <dgm:hierBranch val="init"/>
        </dgm:presLayoutVars>
      </dgm:prSet>
      <dgm:spPr/>
    </dgm:pt>
    <dgm:pt modelId="{EBAB90E5-2BDB-40D8-A505-533C304018E0}" type="pres">
      <dgm:prSet presAssocID="{2D5D73C3-2352-4314-9607-5873A9D601CC}" presName="rootComposite" presStyleCnt="0"/>
      <dgm:spPr/>
    </dgm:pt>
    <dgm:pt modelId="{B1E4BF7E-5DE7-40D4-B189-EFA52545923F}" type="pres">
      <dgm:prSet presAssocID="{2D5D73C3-2352-4314-9607-5873A9D601CC}" presName="rootText" presStyleLbl="node4" presStyleIdx="10" presStyleCnt="15" custLinFactX="32712" custLinFactNeighborX="100000" custLinFactNeighborY="722">
        <dgm:presLayoutVars>
          <dgm:chPref val="3"/>
        </dgm:presLayoutVars>
      </dgm:prSet>
      <dgm:spPr/>
      <dgm:t>
        <a:bodyPr/>
        <a:lstStyle/>
        <a:p>
          <a:endParaRPr lang="en-IN"/>
        </a:p>
      </dgm:t>
    </dgm:pt>
    <dgm:pt modelId="{2948A2B1-BB98-4433-A6BF-239287A5BB08}" type="pres">
      <dgm:prSet presAssocID="{2D5D73C3-2352-4314-9607-5873A9D601CC}" presName="rootConnector" presStyleLbl="node4" presStyleIdx="10" presStyleCnt="15"/>
      <dgm:spPr/>
      <dgm:t>
        <a:bodyPr/>
        <a:lstStyle/>
        <a:p>
          <a:endParaRPr lang="en-IN"/>
        </a:p>
      </dgm:t>
    </dgm:pt>
    <dgm:pt modelId="{F021BC27-EFCC-449E-ABA9-94DA60582349}" type="pres">
      <dgm:prSet presAssocID="{2D5D73C3-2352-4314-9607-5873A9D601CC}" presName="hierChild4" presStyleCnt="0"/>
      <dgm:spPr/>
    </dgm:pt>
    <dgm:pt modelId="{8A60F1E0-38B8-4EA7-9A30-C2CF6FE56C6C}" type="pres">
      <dgm:prSet presAssocID="{2D5D73C3-2352-4314-9607-5873A9D601CC}" presName="hierChild5" presStyleCnt="0"/>
      <dgm:spPr/>
    </dgm:pt>
    <dgm:pt modelId="{DB0C7BF6-264C-4989-A57B-E1D0A91C2EB3}" type="pres">
      <dgm:prSet presAssocID="{1FB1668B-DD67-4ED7-B7C5-0F8FA84022B9}" presName="Name37" presStyleLbl="parChTrans1D4" presStyleIdx="11" presStyleCnt="15"/>
      <dgm:spPr/>
      <dgm:t>
        <a:bodyPr/>
        <a:lstStyle/>
        <a:p>
          <a:endParaRPr lang="en-IN"/>
        </a:p>
      </dgm:t>
    </dgm:pt>
    <dgm:pt modelId="{664C8D80-E088-4C08-9F53-64A5B2F85DB4}" type="pres">
      <dgm:prSet presAssocID="{BCADE828-1D90-4786-BE14-8A080249C8EF}" presName="hierRoot2" presStyleCnt="0">
        <dgm:presLayoutVars>
          <dgm:hierBranch val="init"/>
        </dgm:presLayoutVars>
      </dgm:prSet>
      <dgm:spPr/>
    </dgm:pt>
    <dgm:pt modelId="{3B1DD4BB-D097-423F-A0E5-37DE33FF545D}" type="pres">
      <dgm:prSet presAssocID="{BCADE828-1D90-4786-BE14-8A080249C8EF}" presName="rootComposite" presStyleCnt="0"/>
      <dgm:spPr/>
    </dgm:pt>
    <dgm:pt modelId="{C93F1506-3428-4EF4-AB3A-BB1F8F622413}" type="pres">
      <dgm:prSet presAssocID="{BCADE828-1D90-4786-BE14-8A080249C8EF}" presName="rootText" presStyleLbl="node4" presStyleIdx="11" presStyleCnt="15" custLinFactX="32712" custLinFactNeighborX="100000" custLinFactNeighborY="7532">
        <dgm:presLayoutVars>
          <dgm:chPref val="3"/>
        </dgm:presLayoutVars>
      </dgm:prSet>
      <dgm:spPr/>
      <dgm:t>
        <a:bodyPr/>
        <a:lstStyle/>
        <a:p>
          <a:endParaRPr lang="en-GB"/>
        </a:p>
      </dgm:t>
    </dgm:pt>
    <dgm:pt modelId="{5480DDED-359E-4AF7-8F7B-C3C21EC1056E}" type="pres">
      <dgm:prSet presAssocID="{BCADE828-1D90-4786-BE14-8A080249C8EF}" presName="rootConnector" presStyleLbl="node4" presStyleIdx="11" presStyleCnt="15"/>
      <dgm:spPr/>
      <dgm:t>
        <a:bodyPr/>
        <a:lstStyle/>
        <a:p>
          <a:endParaRPr lang="en-IN"/>
        </a:p>
      </dgm:t>
    </dgm:pt>
    <dgm:pt modelId="{ADA6B2BE-50CE-419F-B072-EB6C470D4874}" type="pres">
      <dgm:prSet presAssocID="{BCADE828-1D90-4786-BE14-8A080249C8EF}" presName="hierChild4" presStyleCnt="0"/>
      <dgm:spPr/>
    </dgm:pt>
    <dgm:pt modelId="{054010F7-C65B-40A3-AF80-4C33CAB18013}" type="pres">
      <dgm:prSet presAssocID="{BCADE828-1D90-4786-BE14-8A080249C8EF}" presName="hierChild5" presStyleCnt="0"/>
      <dgm:spPr/>
    </dgm:pt>
    <dgm:pt modelId="{9466C291-FAB3-44D5-BF1D-67E2BD6E5E5E}" type="pres">
      <dgm:prSet presAssocID="{C3D83359-1F9D-452F-A2FA-49F1B037BC4D}" presName="Name37" presStyleLbl="parChTrans1D4" presStyleIdx="12" presStyleCnt="15"/>
      <dgm:spPr/>
      <dgm:t>
        <a:bodyPr/>
        <a:lstStyle/>
        <a:p>
          <a:endParaRPr lang="en-IN"/>
        </a:p>
      </dgm:t>
    </dgm:pt>
    <dgm:pt modelId="{30FF0AB9-0867-4122-828B-DF262E246DD5}" type="pres">
      <dgm:prSet presAssocID="{1514A086-FADA-4B83-A6CD-392365396776}" presName="hierRoot2" presStyleCnt="0">
        <dgm:presLayoutVars>
          <dgm:hierBranch val="init"/>
        </dgm:presLayoutVars>
      </dgm:prSet>
      <dgm:spPr/>
    </dgm:pt>
    <dgm:pt modelId="{BBD06D02-4794-45EA-96D9-8C93E1C2B67E}" type="pres">
      <dgm:prSet presAssocID="{1514A086-FADA-4B83-A6CD-392365396776}" presName="rootComposite" presStyleCnt="0"/>
      <dgm:spPr/>
    </dgm:pt>
    <dgm:pt modelId="{C5433B8D-D832-4DBA-A2C9-1110DB0E27B0}" type="pres">
      <dgm:prSet presAssocID="{1514A086-FADA-4B83-A6CD-392365396776}" presName="rootText" presStyleLbl="node4" presStyleIdx="12" presStyleCnt="15" custLinFactX="32712" custLinFactNeighborX="100000" custLinFactNeighborY="14342">
        <dgm:presLayoutVars>
          <dgm:chPref val="3"/>
        </dgm:presLayoutVars>
      </dgm:prSet>
      <dgm:spPr/>
      <dgm:t>
        <a:bodyPr/>
        <a:lstStyle/>
        <a:p>
          <a:endParaRPr lang="en-IN"/>
        </a:p>
      </dgm:t>
    </dgm:pt>
    <dgm:pt modelId="{2C8DC9A3-1B68-4B13-8DA1-99DDBF2D1151}" type="pres">
      <dgm:prSet presAssocID="{1514A086-FADA-4B83-A6CD-392365396776}" presName="rootConnector" presStyleLbl="node4" presStyleIdx="12" presStyleCnt="15"/>
      <dgm:spPr/>
      <dgm:t>
        <a:bodyPr/>
        <a:lstStyle/>
        <a:p>
          <a:endParaRPr lang="en-IN"/>
        </a:p>
      </dgm:t>
    </dgm:pt>
    <dgm:pt modelId="{5C50BA23-5943-47C2-A2A4-B0E73A9185EE}" type="pres">
      <dgm:prSet presAssocID="{1514A086-FADA-4B83-A6CD-392365396776}" presName="hierChild4" presStyleCnt="0"/>
      <dgm:spPr/>
    </dgm:pt>
    <dgm:pt modelId="{8B67A360-F805-4618-B4A1-60A6A7A33DC6}" type="pres">
      <dgm:prSet presAssocID="{1514A086-FADA-4B83-A6CD-392365396776}" presName="hierChild5" presStyleCnt="0"/>
      <dgm:spPr/>
    </dgm:pt>
    <dgm:pt modelId="{3189ED8B-5BAB-4A2D-A83A-0EC57A091554}" type="pres">
      <dgm:prSet presAssocID="{8082CCED-9912-4FDB-A9F5-780E42A2966C}" presName="Name37" presStyleLbl="parChTrans1D4" presStyleIdx="13" presStyleCnt="15"/>
      <dgm:spPr/>
      <dgm:t>
        <a:bodyPr/>
        <a:lstStyle/>
        <a:p>
          <a:endParaRPr lang="en-IN"/>
        </a:p>
      </dgm:t>
    </dgm:pt>
    <dgm:pt modelId="{980F2E5E-0892-49F2-AEF9-48C359705BC7}" type="pres">
      <dgm:prSet presAssocID="{3FC4AA09-9AF3-47C3-AD90-1460A3CED7DA}" presName="hierRoot2" presStyleCnt="0">
        <dgm:presLayoutVars>
          <dgm:hierBranch val="init"/>
        </dgm:presLayoutVars>
      </dgm:prSet>
      <dgm:spPr/>
    </dgm:pt>
    <dgm:pt modelId="{DDB7F5E6-B83F-4A5A-9D4B-7D2115EBB650}" type="pres">
      <dgm:prSet presAssocID="{3FC4AA09-9AF3-47C3-AD90-1460A3CED7DA}" presName="rootComposite" presStyleCnt="0"/>
      <dgm:spPr/>
    </dgm:pt>
    <dgm:pt modelId="{62F22149-5E89-4710-A402-84E2ABDDBAAC}" type="pres">
      <dgm:prSet presAssocID="{3FC4AA09-9AF3-47C3-AD90-1460A3CED7DA}" presName="rootText" presStyleLbl="node4" presStyleIdx="13" presStyleCnt="15" custLinFactX="32712" custLinFactNeighborX="100000" custLinFactNeighborY="4618">
        <dgm:presLayoutVars>
          <dgm:chPref val="3"/>
        </dgm:presLayoutVars>
      </dgm:prSet>
      <dgm:spPr/>
      <dgm:t>
        <a:bodyPr/>
        <a:lstStyle/>
        <a:p>
          <a:endParaRPr lang="en-IN"/>
        </a:p>
      </dgm:t>
    </dgm:pt>
    <dgm:pt modelId="{3FF108F2-8B42-436D-B966-66D74E4438EC}" type="pres">
      <dgm:prSet presAssocID="{3FC4AA09-9AF3-47C3-AD90-1460A3CED7DA}" presName="rootConnector" presStyleLbl="node4" presStyleIdx="13" presStyleCnt="15"/>
      <dgm:spPr/>
      <dgm:t>
        <a:bodyPr/>
        <a:lstStyle/>
        <a:p>
          <a:endParaRPr lang="en-IN"/>
        </a:p>
      </dgm:t>
    </dgm:pt>
    <dgm:pt modelId="{53F4F9D3-1962-44B9-829F-8525556FAE62}" type="pres">
      <dgm:prSet presAssocID="{3FC4AA09-9AF3-47C3-AD90-1460A3CED7DA}" presName="hierChild4" presStyleCnt="0"/>
      <dgm:spPr/>
    </dgm:pt>
    <dgm:pt modelId="{C6F64C27-0AC6-45C1-A8EA-AD5252459BAF}" type="pres">
      <dgm:prSet presAssocID="{3FC4AA09-9AF3-47C3-AD90-1460A3CED7DA}" presName="hierChild5" presStyleCnt="0"/>
      <dgm:spPr/>
    </dgm:pt>
    <dgm:pt modelId="{8838BE75-E71E-4F81-BC4E-250BCB30ACA2}" type="pres">
      <dgm:prSet presAssocID="{4AA7C6E7-6040-4B37-9300-98BA57E9C592}" presName="Name37" presStyleLbl="parChTrans1D4" presStyleIdx="14" presStyleCnt="15"/>
      <dgm:spPr/>
      <dgm:t>
        <a:bodyPr/>
        <a:lstStyle/>
        <a:p>
          <a:endParaRPr lang="en-IN"/>
        </a:p>
      </dgm:t>
    </dgm:pt>
    <dgm:pt modelId="{E09C6045-5FE6-4896-B7C3-754420AA0FEF}" type="pres">
      <dgm:prSet presAssocID="{96953E4B-009F-4B77-B5BF-70279B407604}" presName="hierRoot2" presStyleCnt="0">
        <dgm:presLayoutVars>
          <dgm:hierBranch val="init"/>
        </dgm:presLayoutVars>
      </dgm:prSet>
      <dgm:spPr/>
    </dgm:pt>
    <dgm:pt modelId="{82BFCA91-6651-4A02-AC86-084DE204654F}" type="pres">
      <dgm:prSet presAssocID="{96953E4B-009F-4B77-B5BF-70279B407604}" presName="rootComposite" presStyleCnt="0"/>
      <dgm:spPr/>
    </dgm:pt>
    <dgm:pt modelId="{20302ADD-7B40-4877-AA58-B52EE1DCCC8E}" type="pres">
      <dgm:prSet presAssocID="{96953E4B-009F-4B77-B5BF-70279B407604}" presName="rootText" presStyleLbl="node4" presStyleIdx="14" presStyleCnt="15" custLinFactX="32712" custLinFactNeighborX="100000" custLinFactNeighborY="-5107">
        <dgm:presLayoutVars>
          <dgm:chPref val="3"/>
        </dgm:presLayoutVars>
      </dgm:prSet>
      <dgm:spPr/>
      <dgm:t>
        <a:bodyPr/>
        <a:lstStyle/>
        <a:p>
          <a:endParaRPr lang="en-GB"/>
        </a:p>
      </dgm:t>
    </dgm:pt>
    <dgm:pt modelId="{1075E786-09D8-4F99-9A51-6EC720F0881B}" type="pres">
      <dgm:prSet presAssocID="{96953E4B-009F-4B77-B5BF-70279B407604}" presName="rootConnector" presStyleLbl="node4" presStyleIdx="14" presStyleCnt="15"/>
      <dgm:spPr/>
      <dgm:t>
        <a:bodyPr/>
        <a:lstStyle/>
        <a:p>
          <a:endParaRPr lang="en-IN"/>
        </a:p>
      </dgm:t>
    </dgm:pt>
    <dgm:pt modelId="{3B130125-74A3-4BEB-9EE8-6075A56A5823}" type="pres">
      <dgm:prSet presAssocID="{96953E4B-009F-4B77-B5BF-70279B407604}" presName="hierChild4" presStyleCnt="0"/>
      <dgm:spPr/>
    </dgm:pt>
    <dgm:pt modelId="{C6E3091F-589A-4864-8996-78E714347897}" type="pres">
      <dgm:prSet presAssocID="{96953E4B-009F-4B77-B5BF-70279B407604}" presName="hierChild5" presStyleCnt="0"/>
      <dgm:spPr/>
    </dgm:pt>
    <dgm:pt modelId="{09FF6733-7BBC-4242-B990-7329AE32ED0D}" type="pres">
      <dgm:prSet presAssocID="{EEC98764-062C-4E62-98B1-44239642A0B2}" presName="hierChild5" presStyleCnt="0"/>
      <dgm:spPr/>
    </dgm:pt>
    <dgm:pt modelId="{942FDE99-BE72-45C5-A42E-EFD42AD013CD}" type="pres">
      <dgm:prSet presAssocID="{125ED7C5-F550-4C0C-9B03-8D7EE282C59E}" presName="hierChild5" presStyleCnt="0"/>
      <dgm:spPr/>
    </dgm:pt>
    <dgm:pt modelId="{9B8445AB-457E-49C3-990B-52CCD7B5ED8E}" type="pres">
      <dgm:prSet presAssocID="{22333EF3-9AFE-4712-8ECF-B115E83AC294}" presName="hierChild3" presStyleCnt="0"/>
      <dgm:spPr/>
    </dgm:pt>
  </dgm:ptLst>
  <dgm:cxnLst>
    <dgm:cxn modelId="{919C4463-51C2-48CC-8722-762EDD322EC1}" type="presOf" srcId="{FCDD5E0C-A6DB-4A5A-BBB1-F4291968CA0F}" destId="{8C6EA4DE-0DCA-4C8D-B0E9-C5B21B2A0C69}" srcOrd="0" destOrd="0" presId="urn:microsoft.com/office/officeart/2005/8/layout/orgChart1"/>
    <dgm:cxn modelId="{4BE83111-64D9-4BA0-A4F0-EAE8CC8ADAD2}" type="presOf" srcId="{1514A086-FADA-4B83-A6CD-392365396776}" destId="{2C8DC9A3-1B68-4B13-8DA1-99DDBF2D1151}" srcOrd="1" destOrd="0" presId="urn:microsoft.com/office/officeart/2005/8/layout/orgChart1"/>
    <dgm:cxn modelId="{C8F6DC13-9BC9-4610-A509-19200DDA9C35}" type="presOf" srcId="{BB88844C-EEC7-4109-B444-D5712F3F3587}" destId="{A1BB3A9C-0D3E-4C73-A6C7-D145FD51756C}" srcOrd="1" destOrd="0" presId="urn:microsoft.com/office/officeart/2005/8/layout/orgChart1"/>
    <dgm:cxn modelId="{880892AF-43E8-4BD8-8CA4-15548D6FC7BA}" type="presOf" srcId="{AE9915EE-8052-4403-B26F-45A44F257FEB}" destId="{8EEAFBD0-360B-45B6-B67B-C1621326F0D5}" srcOrd="0" destOrd="0" presId="urn:microsoft.com/office/officeart/2005/8/layout/orgChart1"/>
    <dgm:cxn modelId="{10010C21-4BE7-4800-8FEA-B06216CC64B1}" type="presOf" srcId="{2D5D73C3-2352-4314-9607-5873A9D601CC}" destId="{B1E4BF7E-5DE7-40D4-B189-EFA52545923F}" srcOrd="0" destOrd="0" presId="urn:microsoft.com/office/officeart/2005/8/layout/orgChart1"/>
    <dgm:cxn modelId="{68E36F02-EB78-4B69-8E77-0B1D09719967}" srcId="{90C30F78-C108-4BA0-85CE-34E8FD1F7E79}" destId="{99638405-BC37-44BB-A152-FAC89E2E73CF}" srcOrd="2" destOrd="0" parTransId="{A57E9133-1C36-49B8-BF11-398458DE0439}" sibTransId="{01F1F60A-CFD7-45A8-97B8-30D20DF6C92F}"/>
    <dgm:cxn modelId="{58D057F2-76FE-48B6-8ABB-61C627B40110}" type="presOf" srcId="{96953E4B-009F-4B77-B5BF-70279B407604}" destId="{20302ADD-7B40-4877-AA58-B52EE1DCCC8E}" srcOrd="0" destOrd="0" presId="urn:microsoft.com/office/officeart/2005/8/layout/orgChart1"/>
    <dgm:cxn modelId="{117C1B33-0CCA-4740-A1B1-96F79ECEA1C8}" srcId="{EEC98764-062C-4E62-98B1-44239642A0B2}" destId="{1514A086-FADA-4B83-A6CD-392365396776}" srcOrd="2" destOrd="0" parTransId="{C3D83359-1F9D-452F-A2FA-49F1B037BC4D}" sibTransId="{AB90F1F6-5818-4D46-8372-40B67A50B0D5}"/>
    <dgm:cxn modelId="{A4C9A58C-4A31-4C44-9AD2-F3D786804218}" srcId="{125ED7C5-F550-4C0C-9B03-8D7EE282C59E}" destId="{EEC98764-062C-4E62-98B1-44239642A0B2}" srcOrd="3" destOrd="0" parTransId="{87479FE4-AD78-4D3D-9E13-0A6B06808AED}" sibTransId="{EDD100B2-0E9E-480D-AB16-1E6C630C3E54}"/>
    <dgm:cxn modelId="{597AD4AE-DF6D-4F7D-A4B3-C64F0B4B361D}" type="presOf" srcId="{16A49EC1-72FF-4406-B04A-017CF4FA3759}" destId="{E34F965C-6A81-4688-BBA8-E03EA5C9D3E6}" srcOrd="0" destOrd="0" presId="urn:microsoft.com/office/officeart/2005/8/layout/orgChart1"/>
    <dgm:cxn modelId="{42E310AD-E03F-47BF-B098-AF62D962E092}" type="presOf" srcId="{696F7719-707C-4FFA-9CF1-7F3FA4F04C1D}" destId="{5CA00CDA-1828-4C5B-A218-E6E4CE1F5676}" srcOrd="1" destOrd="0" presId="urn:microsoft.com/office/officeart/2005/8/layout/orgChart1"/>
    <dgm:cxn modelId="{7A8CD66E-1461-46AC-8ABD-AD31DD83F8BE}" type="presOf" srcId="{AE3D50C6-2D17-4CEB-A777-699662F3B6CC}" destId="{B45D83CA-525F-4208-BCA6-053EDC601B20}" srcOrd="1" destOrd="0" presId="urn:microsoft.com/office/officeart/2005/8/layout/orgChart1"/>
    <dgm:cxn modelId="{05FF2827-E000-456B-81B5-3BE6C2833C1D}" srcId="{20B3922F-474F-4D34-82E4-2DFA8E2D223B}" destId="{0A37A937-5A5E-4829-A370-3771A14B8EEC}" srcOrd="0" destOrd="0" parTransId="{C86FE39B-55CE-4CE8-9E29-0EFE029D74AE}" sibTransId="{EC94A7F6-47DA-46BC-A2C8-205E6FC7B67A}"/>
    <dgm:cxn modelId="{B52BD890-1028-46E5-A7AC-0F8640CDABFA}" type="presOf" srcId="{87479FE4-AD78-4D3D-9E13-0A6B06808AED}" destId="{0CDDD9C3-A0F8-494E-8695-788FBF76B343}" srcOrd="0" destOrd="0" presId="urn:microsoft.com/office/officeart/2005/8/layout/orgChart1"/>
    <dgm:cxn modelId="{7D0458F7-1FC6-43B6-8F91-9FFE0BA0FA20}" srcId="{90C30F78-C108-4BA0-85CE-34E8FD1F7E79}" destId="{470C201A-4C72-4BDD-AE01-B1790386B379}" srcOrd="3" destOrd="0" parTransId="{FCDD5E0C-A6DB-4A5A-BBB1-F4291968CA0F}" sibTransId="{B6AB3E22-AA11-42B4-BA73-40E2A740B577}"/>
    <dgm:cxn modelId="{9E27FB4B-5A7F-4FD8-A032-4A8E610E50AF}" type="presOf" srcId="{EB26B713-BC5D-46D8-A09A-C538A97B8058}" destId="{78BF4296-1E5C-4E3A-BE4C-A844B55E8025}" srcOrd="1" destOrd="0" presId="urn:microsoft.com/office/officeart/2005/8/layout/orgChart1"/>
    <dgm:cxn modelId="{E22D724F-AF78-4C31-971F-D6C5CA010059}" type="presOf" srcId="{E38302D7-CE3C-4285-BA0D-9B4C4316213F}" destId="{5E425643-89F7-4D26-BB4D-6F4B810712C7}" srcOrd="1" destOrd="0" presId="urn:microsoft.com/office/officeart/2005/8/layout/orgChart1"/>
    <dgm:cxn modelId="{FA1D1933-B3ED-4ED9-B28A-D0EF6FA89D47}" type="presOf" srcId="{AE3D50C6-2D17-4CEB-A777-699662F3B6CC}" destId="{3D5E3BB6-093A-48E4-90E0-449AA8F5C940}" srcOrd="0" destOrd="0" presId="urn:microsoft.com/office/officeart/2005/8/layout/orgChart1"/>
    <dgm:cxn modelId="{E2BE06C2-7E7D-40F4-A2B5-FF1605A455F6}" type="presOf" srcId="{A57E9133-1C36-49B8-BF11-398458DE0439}" destId="{1F418446-54B8-44C0-A293-E057E7783EB5}" srcOrd="0" destOrd="0" presId="urn:microsoft.com/office/officeart/2005/8/layout/orgChart1"/>
    <dgm:cxn modelId="{3E04676A-273E-4589-B166-AE09AFC20ECD}" type="presOf" srcId="{90C30F78-C108-4BA0-85CE-34E8FD1F7E79}" destId="{87EFB0A6-E778-46CB-B429-066DE697C6EC}" srcOrd="1" destOrd="0" presId="urn:microsoft.com/office/officeart/2005/8/layout/orgChart1"/>
    <dgm:cxn modelId="{44C075E1-F65F-40BB-8463-0F6D2C9AA9CB}" type="presOf" srcId="{20B3922F-474F-4D34-82E4-2DFA8E2D223B}" destId="{561F160F-B51C-4800-957A-A8B500AD3149}" srcOrd="1" destOrd="0" presId="urn:microsoft.com/office/officeart/2005/8/layout/orgChart1"/>
    <dgm:cxn modelId="{81404A6E-30D6-42E7-9633-E5F0DA5AF549}" type="presOf" srcId="{4AA7C6E7-6040-4B37-9300-98BA57E9C592}" destId="{8838BE75-E71E-4F81-BC4E-250BCB30ACA2}" srcOrd="0" destOrd="0" presId="urn:microsoft.com/office/officeart/2005/8/layout/orgChart1"/>
    <dgm:cxn modelId="{F017C8C0-B948-4677-B663-F78CFD5CCC8B}" type="presOf" srcId="{C86FE39B-55CE-4CE8-9E29-0EFE029D74AE}" destId="{52665A6E-6B8E-47EB-A82D-E8DEB465CBF2}" srcOrd="0" destOrd="0" presId="urn:microsoft.com/office/officeart/2005/8/layout/orgChart1"/>
    <dgm:cxn modelId="{F481246F-0BBE-43A4-8D4F-954708BE493A}" type="presOf" srcId="{BB88844C-EEC7-4109-B444-D5712F3F3587}" destId="{1D5A4ECC-ECC5-48BD-BB50-4C88CE4AED20}" srcOrd="0" destOrd="0" presId="urn:microsoft.com/office/officeart/2005/8/layout/orgChart1"/>
    <dgm:cxn modelId="{294BAFBA-D30C-463D-BC9E-A0A7A311D5D9}" type="presOf" srcId="{F783F379-15DA-42E8-8B52-8E078DFCA3F4}" destId="{ABD8EC23-8D91-46B7-859F-DA22685D3FA5}" srcOrd="0" destOrd="0" presId="urn:microsoft.com/office/officeart/2005/8/layout/orgChart1"/>
    <dgm:cxn modelId="{778F4B34-69CD-4D8F-9A54-5C4CA59458F3}" type="presOf" srcId="{4ED2AB89-3EF6-4723-99C6-884D6B65BEB7}" destId="{4407F552-20CA-4F6A-8A22-05C9A7E72EBE}" srcOrd="0" destOrd="0" presId="urn:microsoft.com/office/officeart/2005/8/layout/orgChart1"/>
    <dgm:cxn modelId="{2918878E-D8D1-49D0-86EE-EAA7BB51747D}" type="presOf" srcId="{96EF47BB-1C77-44EB-9564-78F395A65B16}" destId="{3DBEB7E8-9644-4708-A01E-A128ADEEF547}" srcOrd="0" destOrd="0" presId="urn:microsoft.com/office/officeart/2005/8/layout/orgChart1"/>
    <dgm:cxn modelId="{122E0DAE-7F8C-45B2-BC08-24DF8E4D9201}" type="presOf" srcId="{470C201A-4C72-4BDD-AE01-B1790386B379}" destId="{610616E7-3AA2-4A0A-9AB9-3073C0E84E54}" srcOrd="0" destOrd="0" presId="urn:microsoft.com/office/officeart/2005/8/layout/orgChart1"/>
    <dgm:cxn modelId="{8F03C3F8-C09C-48C8-B1FA-DFA00D2F71F8}" srcId="{E1248DB6-6DF3-4ECC-A428-438BB6878231}" destId="{22333EF3-9AFE-4712-8ECF-B115E83AC294}" srcOrd="0" destOrd="0" parTransId="{8C45F24D-115E-42C4-B535-51178CAB08B3}" sibTransId="{9396FF5A-1ECF-4087-AA9D-0125F0BFB7F4}"/>
    <dgm:cxn modelId="{3470AAE6-6ADA-4B39-BE99-C892CCEDF0E0}" type="presOf" srcId="{5F3F3237-3D67-44F7-91E7-38FA3FBC49BF}" destId="{994F3C42-D1B7-4674-8DFE-0672F0B38ACA}" srcOrd="0" destOrd="0" presId="urn:microsoft.com/office/officeart/2005/8/layout/orgChart1"/>
    <dgm:cxn modelId="{45DBD6E8-EC43-4C48-A612-D3FD436CD7EE}" srcId="{125ED7C5-F550-4C0C-9B03-8D7EE282C59E}" destId="{8F9A4D3A-B85E-4A29-B01B-FDE250F94AD5}" srcOrd="0" destOrd="0" parTransId="{4ED2AB89-3EF6-4723-99C6-884D6B65BEB7}" sibTransId="{D802B523-AB7C-425C-9A75-A28A1F6B8D30}"/>
    <dgm:cxn modelId="{FEA16721-6FBB-4AE8-B432-EECEADD01D7F}" type="presOf" srcId="{8F9A4D3A-B85E-4A29-B01B-FDE250F94AD5}" destId="{A0851F4D-17CD-4AEE-811E-6885A896D0B9}" srcOrd="0" destOrd="0" presId="urn:microsoft.com/office/officeart/2005/8/layout/orgChart1"/>
    <dgm:cxn modelId="{84FB96CE-8B97-423B-9631-4309C5F0B047}" srcId="{125ED7C5-F550-4C0C-9B03-8D7EE282C59E}" destId="{90C30F78-C108-4BA0-85CE-34E8FD1F7E79}" srcOrd="2" destOrd="0" parTransId="{5F3F3237-3D67-44F7-91E7-38FA3FBC49BF}" sibTransId="{D2B9E69E-06B7-4813-9CDC-BC294AE8FC73}"/>
    <dgm:cxn modelId="{1CE49410-A522-49C5-9685-4C8AD46C78AB}" type="presOf" srcId="{E1248DB6-6DF3-4ECC-A428-438BB6878231}" destId="{F2D75EB0-D1F2-42E4-9DF5-F236B3930E0E}" srcOrd="0" destOrd="0" presId="urn:microsoft.com/office/officeart/2005/8/layout/orgChart1"/>
    <dgm:cxn modelId="{4237F7B0-F5EC-49C9-92FA-2BF51CBCC852}" srcId="{8F9A4D3A-B85E-4A29-B01B-FDE250F94AD5}" destId="{AE3D50C6-2D17-4CEB-A777-699662F3B6CC}" srcOrd="1" destOrd="0" parTransId="{1312B1B7-0757-43D2-88A9-F0E90F06A444}" sibTransId="{DA2B6AA6-1505-42DC-A282-AC12CABB7D07}"/>
    <dgm:cxn modelId="{49D3AA99-C74E-4BED-BC42-F36F4C8C4B1C}" srcId="{EEC98764-062C-4E62-98B1-44239642A0B2}" destId="{3FC4AA09-9AF3-47C3-AD90-1460A3CED7DA}" srcOrd="3" destOrd="0" parTransId="{8082CCED-9912-4FDB-A9F5-780E42A2966C}" sibTransId="{DB705C6F-4D65-470B-AA59-6A7260C43664}"/>
    <dgm:cxn modelId="{C88B9647-4837-45E0-AD5D-9E046CDFFF9C}" srcId="{EEC98764-062C-4E62-98B1-44239642A0B2}" destId="{96953E4B-009F-4B77-B5BF-70279B407604}" srcOrd="4" destOrd="0" parTransId="{4AA7C6E7-6040-4B37-9300-98BA57E9C592}" sibTransId="{DBC3999A-92BA-407B-9655-56AC4D1CC362}"/>
    <dgm:cxn modelId="{A81EEA74-A2FA-4D98-8129-1627F418715A}" type="presOf" srcId="{814499A2-0848-466E-A872-30F748B2B1B8}" destId="{B3EB5901-5CEB-4FB3-9102-D5C1F2ECDDD5}" srcOrd="0" destOrd="0" presId="urn:microsoft.com/office/officeart/2005/8/layout/orgChart1"/>
    <dgm:cxn modelId="{B29DD339-E2E0-4BC0-815A-0626A0B25BC2}" srcId="{20B3922F-474F-4D34-82E4-2DFA8E2D223B}" destId="{696F7719-707C-4FFA-9CF1-7F3FA4F04C1D}" srcOrd="1" destOrd="0" parTransId="{814499A2-0848-466E-A872-30F748B2B1B8}" sibTransId="{625F63FD-4478-40F8-AD6A-1F88FB277ED4}"/>
    <dgm:cxn modelId="{356F7808-88D5-45C0-9246-C2FD9CA3127F}" type="presOf" srcId="{0B232A1B-3D57-42D1-A038-3BBA58F357F3}" destId="{223BF1F7-30BA-43EB-A1E9-22C44B91600C}" srcOrd="0" destOrd="0" presId="urn:microsoft.com/office/officeart/2005/8/layout/orgChart1"/>
    <dgm:cxn modelId="{9A64F015-CC76-4EB6-BDD5-210D67F12584}" srcId="{8F9A4D3A-B85E-4A29-B01B-FDE250F94AD5}" destId="{E38302D7-CE3C-4285-BA0D-9B4C4316213F}" srcOrd="0" destOrd="0" parTransId="{1C9DF1E2-02DF-48E2-A1A9-13B760D7D12C}" sibTransId="{B5DB2716-0BD5-465E-87E1-59544A8F5A3F}"/>
    <dgm:cxn modelId="{DC5A15E3-1FF7-401B-88CA-D52F6FBD42E8}" type="presOf" srcId="{E38302D7-CE3C-4285-BA0D-9B4C4316213F}" destId="{51DA56BB-B5CD-4C56-8717-A143FC2B3A78}" srcOrd="0" destOrd="0" presId="urn:microsoft.com/office/officeart/2005/8/layout/orgChart1"/>
    <dgm:cxn modelId="{67DCB67F-5C96-45BD-8A84-E9587429FABD}" type="presOf" srcId="{2D5D73C3-2352-4314-9607-5873A9D601CC}" destId="{2948A2B1-BB98-4433-A6BF-239287A5BB08}" srcOrd="1" destOrd="0" presId="urn:microsoft.com/office/officeart/2005/8/layout/orgChart1"/>
    <dgm:cxn modelId="{FC2641AB-22D3-49AC-801E-3D0AA21B5B20}" srcId="{EEC98764-062C-4E62-98B1-44239642A0B2}" destId="{BCADE828-1D90-4786-BE14-8A080249C8EF}" srcOrd="1" destOrd="0" parTransId="{1FB1668B-DD67-4ED7-B7C5-0F8FA84022B9}" sibTransId="{46B0E65B-5DC0-44D4-AC1A-3CCBE7AAFF43}"/>
    <dgm:cxn modelId="{961968A9-E2E2-4910-A3F2-F68F93FF5B85}" type="presOf" srcId="{0A37A937-5A5E-4829-A370-3771A14B8EEC}" destId="{5F34B5E9-4B58-4BE1-8E7E-95FD48DE8088}" srcOrd="1" destOrd="0" presId="urn:microsoft.com/office/officeart/2005/8/layout/orgChart1"/>
    <dgm:cxn modelId="{B1D8DF65-2D29-4827-814C-2F9E43E8881F}" type="presOf" srcId="{EEC98764-062C-4E62-98B1-44239642A0B2}" destId="{2A790AA7-F6F4-486F-94BA-B22F371E367C}" srcOrd="1" destOrd="0" presId="urn:microsoft.com/office/officeart/2005/8/layout/orgChart1"/>
    <dgm:cxn modelId="{7D6B6E6D-B14E-4927-8D35-86378A546865}" type="presOf" srcId="{EB26B713-BC5D-46D8-A09A-C538A97B8058}" destId="{B1EA8859-CFB4-4E9B-BAFB-8A427264C967}" srcOrd="0" destOrd="0" presId="urn:microsoft.com/office/officeart/2005/8/layout/orgChart1"/>
    <dgm:cxn modelId="{64D23C07-097B-49E2-BABD-DDBFA97425B2}" srcId="{22333EF3-9AFE-4712-8ECF-B115E83AC294}" destId="{125ED7C5-F550-4C0C-9B03-8D7EE282C59E}" srcOrd="0" destOrd="0" parTransId="{AE9915EE-8052-4403-B26F-45A44F257FEB}" sibTransId="{D6DA8D86-5DF3-49A6-8DA0-67F2F295EBBE}"/>
    <dgm:cxn modelId="{5E427EB2-4D97-4299-A10C-B715A1ECCB38}" type="presOf" srcId="{1FB1668B-DD67-4ED7-B7C5-0F8FA84022B9}" destId="{DB0C7BF6-264C-4989-A57B-E1D0A91C2EB3}" srcOrd="0" destOrd="0" presId="urn:microsoft.com/office/officeart/2005/8/layout/orgChart1"/>
    <dgm:cxn modelId="{019874C9-116D-4D8E-8026-41DE12C66550}" srcId="{20B3922F-474F-4D34-82E4-2DFA8E2D223B}" destId="{F783F379-15DA-42E8-8B52-8E078DFCA3F4}" srcOrd="2" destOrd="0" parTransId="{16A49EC1-72FF-4406-B04A-017CF4FA3759}" sibTransId="{78F26173-97AE-4531-A423-39E4594CB283}"/>
    <dgm:cxn modelId="{12F3C842-5187-4EA7-9158-371F1B2E09A9}" type="presOf" srcId="{0B232A1B-3D57-42D1-A038-3BBA58F357F3}" destId="{705AA608-E4B2-448A-B2FE-3F610ABADCAD}" srcOrd="1" destOrd="0" presId="urn:microsoft.com/office/officeart/2005/8/layout/orgChart1"/>
    <dgm:cxn modelId="{EDE04566-F34A-4E39-ABA6-E340CFF8CA42}" type="presOf" srcId="{937C6FEA-44E7-4BCB-B85F-077A0685FC12}" destId="{D62C2E0D-0B28-4535-8282-5F239280FC19}" srcOrd="0" destOrd="0" presId="urn:microsoft.com/office/officeart/2005/8/layout/orgChart1"/>
    <dgm:cxn modelId="{2274952C-0DAF-4000-AF2F-5FEAEACEB97E}" type="presOf" srcId="{D734C906-C02E-454A-B34C-89FAB656640C}" destId="{5A912980-1194-4B04-B279-F4B8AE320B6C}" srcOrd="0" destOrd="0" presId="urn:microsoft.com/office/officeart/2005/8/layout/orgChart1"/>
    <dgm:cxn modelId="{4162E474-CDDA-46F9-B3CC-58ADA545EE3D}" type="presOf" srcId="{0A37A937-5A5E-4829-A370-3771A14B8EEC}" destId="{892C0E4F-108F-444A-A30C-BE3F1BCA8A7B}" srcOrd="0" destOrd="0" presId="urn:microsoft.com/office/officeart/2005/8/layout/orgChart1"/>
    <dgm:cxn modelId="{C7735DD1-6EE3-46FA-85AE-C0713D30F6E4}" type="presOf" srcId="{1C9DF1E2-02DF-48E2-A1A9-13B760D7D12C}" destId="{5968CBA4-454A-497C-9C84-3B8336FBE27B}" srcOrd="0" destOrd="0" presId="urn:microsoft.com/office/officeart/2005/8/layout/orgChart1"/>
    <dgm:cxn modelId="{FDFA77EC-7D2B-40BD-83F0-EB766ECAC814}" type="presOf" srcId="{125ED7C5-F550-4C0C-9B03-8D7EE282C59E}" destId="{237EFA7C-FC1C-48BB-883D-3DBBA17EF36B}" srcOrd="1" destOrd="0" presId="urn:microsoft.com/office/officeart/2005/8/layout/orgChart1"/>
    <dgm:cxn modelId="{02C9D6C0-DD6D-4942-9FEA-42F409A83096}" type="presOf" srcId="{1312B1B7-0757-43D2-88A9-F0E90F06A444}" destId="{3F775032-844F-4FFE-A074-E0E0DA433774}" srcOrd="0" destOrd="0" presId="urn:microsoft.com/office/officeart/2005/8/layout/orgChart1"/>
    <dgm:cxn modelId="{3E738237-5566-4DAC-ADE3-3E0CF85CC9C2}" srcId="{125ED7C5-F550-4C0C-9B03-8D7EE282C59E}" destId="{20B3922F-474F-4D34-82E4-2DFA8E2D223B}" srcOrd="1" destOrd="0" parTransId="{96EF47BB-1C77-44EB-9564-78F395A65B16}" sibTransId="{834680AD-D1B0-4EDE-9608-8F9D6915E88E}"/>
    <dgm:cxn modelId="{49D1AB56-600A-4122-A5B1-6A9BE837C6C2}" srcId="{90C30F78-C108-4BA0-85CE-34E8FD1F7E79}" destId="{BB88844C-EEC7-4109-B444-D5712F3F3587}" srcOrd="0" destOrd="0" parTransId="{937C6FEA-44E7-4BCB-B85F-077A0685FC12}" sibTransId="{6E0E133C-8DAC-499D-9D4F-2046799EBDEE}"/>
    <dgm:cxn modelId="{D2AF516C-119A-4209-8C9F-72AD72F87AAA}" type="presOf" srcId="{C3D83359-1F9D-452F-A2FA-49F1B037BC4D}" destId="{9466C291-FAB3-44D5-BF1D-67E2BD6E5E5E}" srcOrd="0" destOrd="0" presId="urn:microsoft.com/office/officeart/2005/8/layout/orgChart1"/>
    <dgm:cxn modelId="{48FE4918-AD7C-4475-AAC6-82D67D6DDAE7}" type="presOf" srcId="{20B3922F-474F-4D34-82E4-2DFA8E2D223B}" destId="{6A9D5346-6A6F-4464-B304-89B70BFE8BF8}" srcOrd="0" destOrd="0" presId="urn:microsoft.com/office/officeart/2005/8/layout/orgChart1"/>
    <dgm:cxn modelId="{57F8A46C-09B3-48BF-8624-226879694968}" type="presOf" srcId="{90C30F78-C108-4BA0-85CE-34E8FD1F7E79}" destId="{E611FE23-49EE-4D38-BEC7-A9C3E54BC49E}" srcOrd="0" destOrd="0" presId="urn:microsoft.com/office/officeart/2005/8/layout/orgChart1"/>
    <dgm:cxn modelId="{C87A7ADC-609D-43EA-BCB6-8DEF50D83BF5}" type="presOf" srcId="{696F7719-707C-4FFA-9CF1-7F3FA4F04C1D}" destId="{749A24FA-F966-4FD0-A0A8-B5B159D14310}" srcOrd="0" destOrd="0" presId="urn:microsoft.com/office/officeart/2005/8/layout/orgChart1"/>
    <dgm:cxn modelId="{F40A8CC3-DCA7-4DFE-B56C-C22B94585749}" type="presOf" srcId="{3FC4AA09-9AF3-47C3-AD90-1460A3CED7DA}" destId="{62F22149-5E89-4710-A402-84E2ABDDBAAC}" srcOrd="0" destOrd="0" presId="urn:microsoft.com/office/officeart/2005/8/layout/orgChart1"/>
    <dgm:cxn modelId="{6FD9DD00-438A-4AF6-A186-306EEF603851}" type="presOf" srcId="{22333EF3-9AFE-4712-8ECF-B115E83AC294}" destId="{2A43DB86-40AF-4FAF-AA76-8CC44DAD5AC4}" srcOrd="1" destOrd="0" presId="urn:microsoft.com/office/officeart/2005/8/layout/orgChart1"/>
    <dgm:cxn modelId="{A984A963-8F6C-457A-831F-05347B669480}" type="presOf" srcId="{99638405-BC37-44BB-A152-FAC89E2E73CF}" destId="{32FD9BC8-E542-4C63-B5EE-FA98DF38966D}" srcOrd="0" destOrd="0" presId="urn:microsoft.com/office/officeart/2005/8/layout/orgChart1"/>
    <dgm:cxn modelId="{F2F67699-8D1E-4AE5-A4D1-FB18996512E6}" type="presOf" srcId="{EEC98764-062C-4E62-98B1-44239642A0B2}" destId="{98DD4701-185B-4A9A-ADCA-D7C8FB6DE3EF}" srcOrd="0" destOrd="0" presId="urn:microsoft.com/office/officeart/2005/8/layout/orgChart1"/>
    <dgm:cxn modelId="{8EA3E338-8E6B-48C7-A683-972B3EC50AC8}" type="presOf" srcId="{96953E4B-009F-4B77-B5BF-70279B407604}" destId="{1075E786-09D8-4F99-9A51-6EC720F0881B}" srcOrd="1" destOrd="0" presId="urn:microsoft.com/office/officeart/2005/8/layout/orgChart1"/>
    <dgm:cxn modelId="{A30C4D48-78BD-4A91-B50E-FDE24B4654E0}" type="presOf" srcId="{99638405-BC37-44BB-A152-FAC89E2E73CF}" destId="{939AF69C-697B-4D7B-BEAD-9EA7E276D527}" srcOrd="1" destOrd="0" presId="urn:microsoft.com/office/officeart/2005/8/layout/orgChart1"/>
    <dgm:cxn modelId="{BF147E2C-21DD-4F9A-9C97-049651F51989}" type="presOf" srcId="{BCADE828-1D90-4786-BE14-8A080249C8EF}" destId="{5480DDED-359E-4AF7-8F7B-C3C21EC1056E}" srcOrd="1" destOrd="0" presId="urn:microsoft.com/office/officeart/2005/8/layout/orgChart1"/>
    <dgm:cxn modelId="{B19EBCC8-15F8-42F4-844E-3F12F850A226}" type="presOf" srcId="{BCADE828-1D90-4786-BE14-8A080249C8EF}" destId="{C93F1506-3428-4EF4-AB3A-BB1F8F622413}" srcOrd="0" destOrd="0" presId="urn:microsoft.com/office/officeart/2005/8/layout/orgChart1"/>
    <dgm:cxn modelId="{13AD056A-797A-4724-8559-7898E6E255F1}" srcId="{EEC98764-062C-4E62-98B1-44239642A0B2}" destId="{2D5D73C3-2352-4314-9607-5873A9D601CC}" srcOrd="0" destOrd="0" parTransId="{7871B659-A0C7-405C-BBB1-C4062C934E7E}" sibTransId="{58B36C7E-9423-400C-8BBD-9671BCACD7C9}"/>
    <dgm:cxn modelId="{77BB56B8-3DA4-4C4D-BD89-3C40B1B10991}" srcId="{8F9A4D3A-B85E-4A29-B01B-FDE250F94AD5}" destId="{0B232A1B-3D57-42D1-A038-3BBA58F357F3}" srcOrd="2" destOrd="0" parTransId="{D734C906-C02E-454A-B34C-89FAB656640C}" sibTransId="{1CF4A3D0-E1F9-416A-AD3F-2D7E9A73EDB0}"/>
    <dgm:cxn modelId="{F099F219-3E29-4E9A-8BA4-154AA9128D99}" type="presOf" srcId="{8F9A4D3A-B85E-4A29-B01B-FDE250F94AD5}" destId="{5B30FAC6-120E-4305-B4EF-6E26DDBB51BC}" srcOrd="1" destOrd="0" presId="urn:microsoft.com/office/officeart/2005/8/layout/orgChart1"/>
    <dgm:cxn modelId="{BF15F7F6-817F-4AF5-AB4F-FFE825BFBBEA}" type="presOf" srcId="{22333EF3-9AFE-4712-8ECF-B115E83AC294}" destId="{6C185B6F-7395-42E6-8B53-C7BD5E420CE5}" srcOrd="0" destOrd="0" presId="urn:microsoft.com/office/officeart/2005/8/layout/orgChart1"/>
    <dgm:cxn modelId="{FBFF28FF-0400-4518-9E46-B0829D801F45}" srcId="{90C30F78-C108-4BA0-85CE-34E8FD1F7E79}" destId="{EB26B713-BC5D-46D8-A09A-C538A97B8058}" srcOrd="1" destOrd="0" parTransId="{2B6A9C91-8DF5-4946-A258-A1ED97D328A7}" sibTransId="{B86E021E-758A-448D-BF37-799AF8AD3B7E}"/>
    <dgm:cxn modelId="{F7E959FE-4BFA-43A8-871A-6D9C9348EC91}" type="presOf" srcId="{7871B659-A0C7-405C-BBB1-C4062C934E7E}" destId="{61148F41-2EAE-4780-A74D-9EC264177723}" srcOrd="0" destOrd="0" presId="urn:microsoft.com/office/officeart/2005/8/layout/orgChart1"/>
    <dgm:cxn modelId="{A3B4F903-BE9E-4FF4-B5BA-C920D0140362}" type="presOf" srcId="{1514A086-FADA-4B83-A6CD-392365396776}" destId="{C5433B8D-D832-4DBA-A2C9-1110DB0E27B0}" srcOrd="0" destOrd="0" presId="urn:microsoft.com/office/officeart/2005/8/layout/orgChart1"/>
    <dgm:cxn modelId="{6DDF6EDB-E20C-4394-A51F-C93805A0C31D}" type="presOf" srcId="{F783F379-15DA-42E8-8B52-8E078DFCA3F4}" destId="{2CAC5321-5F6C-4B48-B067-7B76765DA391}" srcOrd="1" destOrd="0" presId="urn:microsoft.com/office/officeart/2005/8/layout/orgChart1"/>
    <dgm:cxn modelId="{589BF75E-D1B1-4ED0-A071-1D3C1A0E0156}" type="presOf" srcId="{125ED7C5-F550-4C0C-9B03-8D7EE282C59E}" destId="{41FF5345-C63F-43BC-BC32-25A215F9E5B4}" srcOrd="0" destOrd="0" presId="urn:microsoft.com/office/officeart/2005/8/layout/orgChart1"/>
    <dgm:cxn modelId="{323607A8-5177-43A8-9C76-75B01C687F7B}" type="presOf" srcId="{3FC4AA09-9AF3-47C3-AD90-1460A3CED7DA}" destId="{3FF108F2-8B42-436D-B966-66D74E4438EC}" srcOrd="1" destOrd="0" presId="urn:microsoft.com/office/officeart/2005/8/layout/orgChart1"/>
    <dgm:cxn modelId="{AFE4A77A-5EFF-435B-8A62-8154610E419F}" type="presOf" srcId="{2B6A9C91-8DF5-4946-A258-A1ED97D328A7}" destId="{687E1B4D-5827-44FB-81CF-FBEDE8C52E26}" srcOrd="0" destOrd="0" presId="urn:microsoft.com/office/officeart/2005/8/layout/orgChart1"/>
    <dgm:cxn modelId="{21A51253-D602-432C-A387-A245CF9E1A61}" type="presOf" srcId="{8082CCED-9912-4FDB-A9F5-780E42A2966C}" destId="{3189ED8B-5BAB-4A2D-A83A-0EC57A091554}" srcOrd="0" destOrd="0" presId="urn:microsoft.com/office/officeart/2005/8/layout/orgChart1"/>
    <dgm:cxn modelId="{CDC23BC3-88F2-4B20-A957-11DDC86882B1}" type="presOf" srcId="{470C201A-4C72-4BDD-AE01-B1790386B379}" destId="{57576446-6941-4216-8C65-0AE3D5322DE5}" srcOrd="1" destOrd="0" presId="urn:microsoft.com/office/officeart/2005/8/layout/orgChart1"/>
    <dgm:cxn modelId="{0F19B0A2-51F2-4D2D-B3BE-20D1D8B9878D}" type="presParOf" srcId="{F2D75EB0-D1F2-42E4-9DF5-F236B3930E0E}" destId="{EA9F01E2-0EB9-4897-900E-552A6D68A9FB}" srcOrd="0" destOrd="0" presId="urn:microsoft.com/office/officeart/2005/8/layout/orgChart1"/>
    <dgm:cxn modelId="{51E21A5E-F75E-44A5-A27A-204261DE9B76}" type="presParOf" srcId="{EA9F01E2-0EB9-4897-900E-552A6D68A9FB}" destId="{44F71CDC-F200-4F8C-9F83-B2236002A716}" srcOrd="0" destOrd="0" presId="urn:microsoft.com/office/officeart/2005/8/layout/orgChart1"/>
    <dgm:cxn modelId="{5C766E2F-EFE4-4FB9-91C0-C826E406C0A7}" type="presParOf" srcId="{44F71CDC-F200-4F8C-9F83-B2236002A716}" destId="{6C185B6F-7395-42E6-8B53-C7BD5E420CE5}" srcOrd="0" destOrd="0" presId="urn:microsoft.com/office/officeart/2005/8/layout/orgChart1"/>
    <dgm:cxn modelId="{7BBDFF2B-E918-4806-BFD7-6ADFB9044D3A}" type="presParOf" srcId="{44F71CDC-F200-4F8C-9F83-B2236002A716}" destId="{2A43DB86-40AF-4FAF-AA76-8CC44DAD5AC4}" srcOrd="1" destOrd="0" presId="urn:microsoft.com/office/officeart/2005/8/layout/orgChart1"/>
    <dgm:cxn modelId="{48C62A66-628F-401A-B7AB-898783F0785A}" type="presParOf" srcId="{EA9F01E2-0EB9-4897-900E-552A6D68A9FB}" destId="{B217C21B-2C1A-4376-B29A-BB9F745DAC93}" srcOrd="1" destOrd="0" presId="urn:microsoft.com/office/officeart/2005/8/layout/orgChart1"/>
    <dgm:cxn modelId="{CA44D973-B85E-494E-AD51-EE8845D20DD0}" type="presParOf" srcId="{B217C21B-2C1A-4376-B29A-BB9F745DAC93}" destId="{8EEAFBD0-360B-45B6-B67B-C1621326F0D5}" srcOrd="0" destOrd="0" presId="urn:microsoft.com/office/officeart/2005/8/layout/orgChart1"/>
    <dgm:cxn modelId="{6741562D-B0FB-4C6D-815E-F590955A6AEC}" type="presParOf" srcId="{B217C21B-2C1A-4376-B29A-BB9F745DAC93}" destId="{126C03E5-DA1D-413F-946B-B8DD4F95161C}" srcOrd="1" destOrd="0" presId="urn:microsoft.com/office/officeart/2005/8/layout/orgChart1"/>
    <dgm:cxn modelId="{800308B4-DD06-4D0D-9A59-FB643BC222F7}" type="presParOf" srcId="{126C03E5-DA1D-413F-946B-B8DD4F95161C}" destId="{DE19E980-5CD8-43D0-A8E8-4DE9D9D6C2D5}" srcOrd="0" destOrd="0" presId="urn:microsoft.com/office/officeart/2005/8/layout/orgChart1"/>
    <dgm:cxn modelId="{6DCF2FDD-8CA6-453E-90B3-257C9AA656AC}" type="presParOf" srcId="{DE19E980-5CD8-43D0-A8E8-4DE9D9D6C2D5}" destId="{41FF5345-C63F-43BC-BC32-25A215F9E5B4}" srcOrd="0" destOrd="0" presId="urn:microsoft.com/office/officeart/2005/8/layout/orgChart1"/>
    <dgm:cxn modelId="{A33AA19F-F2CD-4D4A-8338-F466EAB1F0B5}" type="presParOf" srcId="{DE19E980-5CD8-43D0-A8E8-4DE9D9D6C2D5}" destId="{237EFA7C-FC1C-48BB-883D-3DBBA17EF36B}" srcOrd="1" destOrd="0" presId="urn:microsoft.com/office/officeart/2005/8/layout/orgChart1"/>
    <dgm:cxn modelId="{5D321C0C-D8B3-4ED6-A1A6-2DE2A4A262A8}" type="presParOf" srcId="{126C03E5-DA1D-413F-946B-B8DD4F95161C}" destId="{35DF51E2-C9B2-49AE-B9B9-808B46FC2487}" srcOrd="1" destOrd="0" presId="urn:microsoft.com/office/officeart/2005/8/layout/orgChart1"/>
    <dgm:cxn modelId="{4F7A49B2-3382-454F-B1C2-D88CC6DF9568}" type="presParOf" srcId="{35DF51E2-C9B2-49AE-B9B9-808B46FC2487}" destId="{4407F552-20CA-4F6A-8A22-05C9A7E72EBE}" srcOrd="0" destOrd="0" presId="urn:microsoft.com/office/officeart/2005/8/layout/orgChart1"/>
    <dgm:cxn modelId="{2D702F73-833A-45E4-BEB7-AB1051B0CA94}" type="presParOf" srcId="{35DF51E2-C9B2-49AE-B9B9-808B46FC2487}" destId="{52D975D0-5FE4-4579-86FD-68F3AE43776D}" srcOrd="1" destOrd="0" presId="urn:microsoft.com/office/officeart/2005/8/layout/orgChart1"/>
    <dgm:cxn modelId="{A000D8FB-A25E-4ED8-97C0-389210D1035C}" type="presParOf" srcId="{52D975D0-5FE4-4579-86FD-68F3AE43776D}" destId="{D42F2D13-7F37-458B-9AEB-A6EB2114F399}" srcOrd="0" destOrd="0" presId="urn:microsoft.com/office/officeart/2005/8/layout/orgChart1"/>
    <dgm:cxn modelId="{F2C17526-7235-418A-BEC1-7EE1FB9966AD}" type="presParOf" srcId="{D42F2D13-7F37-458B-9AEB-A6EB2114F399}" destId="{A0851F4D-17CD-4AEE-811E-6885A896D0B9}" srcOrd="0" destOrd="0" presId="urn:microsoft.com/office/officeart/2005/8/layout/orgChart1"/>
    <dgm:cxn modelId="{AEC6C825-080C-47A7-BE04-A667E9B74D1D}" type="presParOf" srcId="{D42F2D13-7F37-458B-9AEB-A6EB2114F399}" destId="{5B30FAC6-120E-4305-B4EF-6E26DDBB51BC}" srcOrd="1" destOrd="0" presId="urn:microsoft.com/office/officeart/2005/8/layout/orgChart1"/>
    <dgm:cxn modelId="{98852BC5-3E52-4634-80D2-A140F6D18A36}" type="presParOf" srcId="{52D975D0-5FE4-4579-86FD-68F3AE43776D}" destId="{C595D65F-5E4A-423E-9075-9FCB318B5073}" srcOrd="1" destOrd="0" presId="urn:microsoft.com/office/officeart/2005/8/layout/orgChart1"/>
    <dgm:cxn modelId="{44BBA684-9F4B-4AF0-94AC-B9B74B09922B}" type="presParOf" srcId="{C595D65F-5E4A-423E-9075-9FCB318B5073}" destId="{5968CBA4-454A-497C-9C84-3B8336FBE27B}" srcOrd="0" destOrd="0" presId="urn:microsoft.com/office/officeart/2005/8/layout/orgChart1"/>
    <dgm:cxn modelId="{DAC7630D-C04D-4DB6-AD73-C217854D7890}" type="presParOf" srcId="{C595D65F-5E4A-423E-9075-9FCB318B5073}" destId="{6117DF4E-5BF1-4E62-A856-AE38E9CC6DFB}" srcOrd="1" destOrd="0" presId="urn:microsoft.com/office/officeart/2005/8/layout/orgChart1"/>
    <dgm:cxn modelId="{BE086004-475F-49AA-A78B-5406F6D73298}" type="presParOf" srcId="{6117DF4E-5BF1-4E62-A856-AE38E9CC6DFB}" destId="{0959822A-1840-40E0-B299-D79DB5BB7C48}" srcOrd="0" destOrd="0" presId="urn:microsoft.com/office/officeart/2005/8/layout/orgChart1"/>
    <dgm:cxn modelId="{7E3E0C7E-A312-4C39-A18B-A5A7BAF6E362}" type="presParOf" srcId="{0959822A-1840-40E0-B299-D79DB5BB7C48}" destId="{51DA56BB-B5CD-4C56-8717-A143FC2B3A78}" srcOrd="0" destOrd="0" presId="urn:microsoft.com/office/officeart/2005/8/layout/orgChart1"/>
    <dgm:cxn modelId="{CFEC5576-29B1-48DD-86C8-A0590C7DEB2F}" type="presParOf" srcId="{0959822A-1840-40E0-B299-D79DB5BB7C48}" destId="{5E425643-89F7-4D26-BB4D-6F4B810712C7}" srcOrd="1" destOrd="0" presId="urn:microsoft.com/office/officeart/2005/8/layout/orgChart1"/>
    <dgm:cxn modelId="{775013DB-156C-42B8-B4D5-D47603985267}" type="presParOf" srcId="{6117DF4E-5BF1-4E62-A856-AE38E9CC6DFB}" destId="{271B68A0-4B2C-4A9D-BE4F-725071333D8C}" srcOrd="1" destOrd="0" presId="urn:microsoft.com/office/officeart/2005/8/layout/orgChart1"/>
    <dgm:cxn modelId="{EF08561B-20F5-4A36-9011-A33DAA2A548F}" type="presParOf" srcId="{6117DF4E-5BF1-4E62-A856-AE38E9CC6DFB}" destId="{7004E464-7782-4472-B2B5-4DC2CB0EE8F3}" srcOrd="2" destOrd="0" presId="urn:microsoft.com/office/officeart/2005/8/layout/orgChart1"/>
    <dgm:cxn modelId="{50BB41D6-A045-492B-8E82-4CB018988B36}" type="presParOf" srcId="{C595D65F-5E4A-423E-9075-9FCB318B5073}" destId="{3F775032-844F-4FFE-A074-E0E0DA433774}" srcOrd="2" destOrd="0" presId="urn:microsoft.com/office/officeart/2005/8/layout/orgChart1"/>
    <dgm:cxn modelId="{9BCBD35C-DD08-474C-957D-3B0299CDD56A}" type="presParOf" srcId="{C595D65F-5E4A-423E-9075-9FCB318B5073}" destId="{D1D9F85E-B7C2-4CE1-9AC3-B14661AA430E}" srcOrd="3" destOrd="0" presId="urn:microsoft.com/office/officeart/2005/8/layout/orgChart1"/>
    <dgm:cxn modelId="{020D2488-4478-45DF-AD66-31475DE94D0D}" type="presParOf" srcId="{D1D9F85E-B7C2-4CE1-9AC3-B14661AA430E}" destId="{AFF0D636-0397-4CEC-9F67-A928F48FCA1A}" srcOrd="0" destOrd="0" presId="urn:microsoft.com/office/officeart/2005/8/layout/orgChart1"/>
    <dgm:cxn modelId="{3C13BBBF-771D-4B72-A257-8DBF5C9C87F4}" type="presParOf" srcId="{AFF0D636-0397-4CEC-9F67-A928F48FCA1A}" destId="{3D5E3BB6-093A-48E4-90E0-449AA8F5C940}" srcOrd="0" destOrd="0" presId="urn:microsoft.com/office/officeart/2005/8/layout/orgChart1"/>
    <dgm:cxn modelId="{F2C5A49B-0E2F-4720-B439-37A56950D18C}" type="presParOf" srcId="{AFF0D636-0397-4CEC-9F67-A928F48FCA1A}" destId="{B45D83CA-525F-4208-BCA6-053EDC601B20}" srcOrd="1" destOrd="0" presId="urn:microsoft.com/office/officeart/2005/8/layout/orgChart1"/>
    <dgm:cxn modelId="{91FCB5E6-FE82-4DB9-86AE-2AF19ADCC74B}" type="presParOf" srcId="{D1D9F85E-B7C2-4CE1-9AC3-B14661AA430E}" destId="{A7FCB772-0D7C-4BB1-814E-304898734FDD}" srcOrd="1" destOrd="0" presId="urn:microsoft.com/office/officeart/2005/8/layout/orgChart1"/>
    <dgm:cxn modelId="{61CDC728-B1F1-467C-A9ED-C83C5726B43F}" type="presParOf" srcId="{D1D9F85E-B7C2-4CE1-9AC3-B14661AA430E}" destId="{25290B51-0E8C-41A7-822D-83C97F516967}" srcOrd="2" destOrd="0" presId="urn:microsoft.com/office/officeart/2005/8/layout/orgChart1"/>
    <dgm:cxn modelId="{E6BF93ED-88FB-4177-AD6F-35D5AEE7BE0B}" type="presParOf" srcId="{C595D65F-5E4A-423E-9075-9FCB318B5073}" destId="{5A912980-1194-4B04-B279-F4B8AE320B6C}" srcOrd="4" destOrd="0" presId="urn:microsoft.com/office/officeart/2005/8/layout/orgChart1"/>
    <dgm:cxn modelId="{2DF2C053-63E2-446C-84D5-E30FAB8091CB}" type="presParOf" srcId="{C595D65F-5E4A-423E-9075-9FCB318B5073}" destId="{5365DB90-63B0-4B82-8BAF-08473E8D08F9}" srcOrd="5" destOrd="0" presId="urn:microsoft.com/office/officeart/2005/8/layout/orgChart1"/>
    <dgm:cxn modelId="{4D75A091-E2DB-4C2A-92D4-4585F4496CAE}" type="presParOf" srcId="{5365DB90-63B0-4B82-8BAF-08473E8D08F9}" destId="{A11C0C54-2D7A-4C96-A2E3-A2016CE0B238}" srcOrd="0" destOrd="0" presId="urn:microsoft.com/office/officeart/2005/8/layout/orgChart1"/>
    <dgm:cxn modelId="{6EEF2AD2-FB02-4D55-A107-790013C7844F}" type="presParOf" srcId="{A11C0C54-2D7A-4C96-A2E3-A2016CE0B238}" destId="{223BF1F7-30BA-43EB-A1E9-22C44B91600C}" srcOrd="0" destOrd="0" presId="urn:microsoft.com/office/officeart/2005/8/layout/orgChart1"/>
    <dgm:cxn modelId="{D73AF5B8-81B9-41C1-A871-8D38B4FEB92E}" type="presParOf" srcId="{A11C0C54-2D7A-4C96-A2E3-A2016CE0B238}" destId="{705AA608-E4B2-448A-B2FE-3F610ABADCAD}" srcOrd="1" destOrd="0" presId="urn:microsoft.com/office/officeart/2005/8/layout/orgChart1"/>
    <dgm:cxn modelId="{FA49B3D6-FB92-48B0-B8CA-0C3ECB849B84}" type="presParOf" srcId="{5365DB90-63B0-4B82-8BAF-08473E8D08F9}" destId="{A5B612C9-F307-45A0-BFA5-0A4AFE431687}" srcOrd="1" destOrd="0" presId="urn:microsoft.com/office/officeart/2005/8/layout/orgChart1"/>
    <dgm:cxn modelId="{B5551281-466B-4F2D-B4E4-79B41C4B49E3}" type="presParOf" srcId="{5365DB90-63B0-4B82-8BAF-08473E8D08F9}" destId="{E57D0E0E-8C69-4E57-9EF4-8CA8CF301F81}" srcOrd="2" destOrd="0" presId="urn:microsoft.com/office/officeart/2005/8/layout/orgChart1"/>
    <dgm:cxn modelId="{0FD2D3FB-D955-489C-B328-1AB7CC5F01EF}" type="presParOf" srcId="{52D975D0-5FE4-4579-86FD-68F3AE43776D}" destId="{6C5CC7C4-3A37-4700-B8DE-A3B28F964D6E}" srcOrd="2" destOrd="0" presId="urn:microsoft.com/office/officeart/2005/8/layout/orgChart1"/>
    <dgm:cxn modelId="{F1F50FA8-FE6E-4409-97DE-F1D0CFEC32DD}" type="presParOf" srcId="{35DF51E2-C9B2-49AE-B9B9-808B46FC2487}" destId="{3DBEB7E8-9644-4708-A01E-A128ADEEF547}" srcOrd="2" destOrd="0" presId="urn:microsoft.com/office/officeart/2005/8/layout/orgChart1"/>
    <dgm:cxn modelId="{1B5DDB53-B9DD-40A8-8008-91694A824993}" type="presParOf" srcId="{35DF51E2-C9B2-49AE-B9B9-808B46FC2487}" destId="{0B4E1FA5-80E8-4D06-82A9-B67C8E2DA8DC}" srcOrd="3" destOrd="0" presId="urn:microsoft.com/office/officeart/2005/8/layout/orgChart1"/>
    <dgm:cxn modelId="{E3988D50-18BA-481A-90BE-EA858521FD9F}" type="presParOf" srcId="{0B4E1FA5-80E8-4D06-82A9-B67C8E2DA8DC}" destId="{108779CF-7007-4BC3-AED4-16DDF5A35448}" srcOrd="0" destOrd="0" presId="urn:microsoft.com/office/officeart/2005/8/layout/orgChart1"/>
    <dgm:cxn modelId="{D0B83FB6-F8AF-434A-9538-A9D4C33911E4}" type="presParOf" srcId="{108779CF-7007-4BC3-AED4-16DDF5A35448}" destId="{6A9D5346-6A6F-4464-B304-89B70BFE8BF8}" srcOrd="0" destOrd="0" presId="urn:microsoft.com/office/officeart/2005/8/layout/orgChart1"/>
    <dgm:cxn modelId="{C05098A4-0E16-44BC-B1DC-3578833BB230}" type="presParOf" srcId="{108779CF-7007-4BC3-AED4-16DDF5A35448}" destId="{561F160F-B51C-4800-957A-A8B500AD3149}" srcOrd="1" destOrd="0" presId="urn:microsoft.com/office/officeart/2005/8/layout/orgChart1"/>
    <dgm:cxn modelId="{4E857390-B4AF-45A3-855D-392BCB99B175}" type="presParOf" srcId="{0B4E1FA5-80E8-4D06-82A9-B67C8E2DA8DC}" destId="{405F8A28-BD14-4C78-BC15-31D2D32F88F0}" srcOrd="1" destOrd="0" presId="urn:microsoft.com/office/officeart/2005/8/layout/orgChart1"/>
    <dgm:cxn modelId="{DEC15B28-0948-47D7-971F-3CC059A6EF33}" type="presParOf" srcId="{405F8A28-BD14-4C78-BC15-31D2D32F88F0}" destId="{52665A6E-6B8E-47EB-A82D-E8DEB465CBF2}" srcOrd="0" destOrd="0" presId="urn:microsoft.com/office/officeart/2005/8/layout/orgChart1"/>
    <dgm:cxn modelId="{4B4FCC34-81D0-4703-B410-00010AC2CE1F}" type="presParOf" srcId="{405F8A28-BD14-4C78-BC15-31D2D32F88F0}" destId="{F829F394-CD4A-4015-A5FE-8855DFACF45B}" srcOrd="1" destOrd="0" presId="urn:microsoft.com/office/officeart/2005/8/layout/orgChart1"/>
    <dgm:cxn modelId="{693D81B5-30FB-45E5-8E85-8E7A45B01CAF}" type="presParOf" srcId="{F829F394-CD4A-4015-A5FE-8855DFACF45B}" destId="{10AABB9D-8F03-4388-9119-72BE47DEFD15}" srcOrd="0" destOrd="0" presId="urn:microsoft.com/office/officeart/2005/8/layout/orgChart1"/>
    <dgm:cxn modelId="{CC5883AF-749F-4A8E-8C1A-701BF1FE7D6E}" type="presParOf" srcId="{10AABB9D-8F03-4388-9119-72BE47DEFD15}" destId="{892C0E4F-108F-444A-A30C-BE3F1BCA8A7B}" srcOrd="0" destOrd="0" presId="urn:microsoft.com/office/officeart/2005/8/layout/orgChart1"/>
    <dgm:cxn modelId="{F4B0BDDD-76E2-4FD8-AD0E-7B89DA0D22C5}" type="presParOf" srcId="{10AABB9D-8F03-4388-9119-72BE47DEFD15}" destId="{5F34B5E9-4B58-4BE1-8E7E-95FD48DE8088}" srcOrd="1" destOrd="0" presId="urn:microsoft.com/office/officeart/2005/8/layout/orgChart1"/>
    <dgm:cxn modelId="{52652963-E0A1-49DB-8F3B-E51CDB2C374D}" type="presParOf" srcId="{F829F394-CD4A-4015-A5FE-8855DFACF45B}" destId="{B6627747-68A9-4884-95CD-A39E427465E1}" srcOrd="1" destOrd="0" presId="urn:microsoft.com/office/officeart/2005/8/layout/orgChart1"/>
    <dgm:cxn modelId="{BA1D5657-936F-42A1-9484-3739D18A7275}" type="presParOf" srcId="{F829F394-CD4A-4015-A5FE-8855DFACF45B}" destId="{B0744BB8-599B-41F3-A84D-F5E7DD431DC0}" srcOrd="2" destOrd="0" presId="urn:microsoft.com/office/officeart/2005/8/layout/orgChart1"/>
    <dgm:cxn modelId="{269D8BB9-3C7E-4332-BD69-C1A90F490700}" type="presParOf" srcId="{405F8A28-BD14-4C78-BC15-31D2D32F88F0}" destId="{B3EB5901-5CEB-4FB3-9102-D5C1F2ECDDD5}" srcOrd="2" destOrd="0" presId="urn:microsoft.com/office/officeart/2005/8/layout/orgChart1"/>
    <dgm:cxn modelId="{DCCAB646-C025-4DBE-A32B-9818B6733FC3}" type="presParOf" srcId="{405F8A28-BD14-4C78-BC15-31D2D32F88F0}" destId="{BCE075CD-86C3-4720-BC4C-CEF15B30C590}" srcOrd="3" destOrd="0" presId="urn:microsoft.com/office/officeart/2005/8/layout/orgChart1"/>
    <dgm:cxn modelId="{963DD41E-E51D-4DAF-9638-1D6BBE910934}" type="presParOf" srcId="{BCE075CD-86C3-4720-BC4C-CEF15B30C590}" destId="{1B6ABF22-CD40-4399-833F-A895D36FB509}" srcOrd="0" destOrd="0" presId="urn:microsoft.com/office/officeart/2005/8/layout/orgChart1"/>
    <dgm:cxn modelId="{821968DA-19DB-40EE-8313-A46E3EBB8155}" type="presParOf" srcId="{1B6ABF22-CD40-4399-833F-A895D36FB509}" destId="{749A24FA-F966-4FD0-A0A8-B5B159D14310}" srcOrd="0" destOrd="0" presId="urn:microsoft.com/office/officeart/2005/8/layout/orgChart1"/>
    <dgm:cxn modelId="{F8166E88-E7A7-4772-AB0B-7E159C1E06FB}" type="presParOf" srcId="{1B6ABF22-CD40-4399-833F-A895D36FB509}" destId="{5CA00CDA-1828-4C5B-A218-E6E4CE1F5676}" srcOrd="1" destOrd="0" presId="urn:microsoft.com/office/officeart/2005/8/layout/orgChart1"/>
    <dgm:cxn modelId="{2AA302E1-78AF-42DC-833E-FD52E28CE822}" type="presParOf" srcId="{BCE075CD-86C3-4720-BC4C-CEF15B30C590}" destId="{8BAB6B3A-B715-4ECF-8901-FAF96E798D14}" srcOrd="1" destOrd="0" presId="urn:microsoft.com/office/officeart/2005/8/layout/orgChart1"/>
    <dgm:cxn modelId="{DC62A5C1-8DE3-4C8D-ACF9-991AB002F979}" type="presParOf" srcId="{BCE075CD-86C3-4720-BC4C-CEF15B30C590}" destId="{E8A73C9A-E200-4767-9463-90A2E08D5833}" srcOrd="2" destOrd="0" presId="urn:microsoft.com/office/officeart/2005/8/layout/orgChart1"/>
    <dgm:cxn modelId="{CC771E02-A9E6-4A40-A435-B93BB6BB9E04}" type="presParOf" srcId="{405F8A28-BD14-4C78-BC15-31D2D32F88F0}" destId="{E34F965C-6A81-4688-BBA8-E03EA5C9D3E6}" srcOrd="4" destOrd="0" presId="urn:microsoft.com/office/officeart/2005/8/layout/orgChart1"/>
    <dgm:cxn modelId="{CA9A10E6-8870-453C-BB48-3D1E285D7C9E}" type="presParOf" srcId="{405F8A28-BD14-4C78-BC15-31D2D32F88F0}" destId="{487A207E-8DCF-44A2-9301-761E93E3F9DD}" srcOrd="5" destOrd="0" presId="urn:microsoft.com/office/officeart/2005/8/layout/orgChart1"/>
    <dgm:cxn modelId="{526CCEA6-58D4-4558-B9E2-72BBA3391F7E}" type="presParOf" srcId="{487A207E-8DCF-44A2-9301-761E93E3F9DD}" destId="{C22F3902-F794-499D-A7FD-FCFA4507141D}" srcOrd="0" destOrd="0" presId="urn:microsoft.com/office/officeart/2005/8/layout/orgChart1"/>
    <dgm:cxn modelId="{0E1B7AE5-C5DF-482E-BA4E-7C8E67CB108C}" type="presParOf" srcId="{C22F3902-F794-499D-A7FD-FCFA4507141D}" destId="{ABD8EC23-8D91-46B7-859F-DA22685D3FA5}" srcOrd="0" destOrd="0" presId="urn:microsoft.com/office/officeart/2005/8/layout/orgChart1"/>
    <dgm:cxn modelId="{1561CAF9-D993-4A8E-BA58-31A1208E8B86}" type="presParOf" srcId="{C22F3902-F794-499D-A7FD-FCFA4507141D}" destId="{2CAC5321-5F6C-4B48-B067-7B76765DA391}" srcOrd="1" destOrd="0" presId="urn:microsoft.com/office/officeart/2005/8/layout/orgChart1"/>
    <dgm:cxn modelId="{0A96C1DB-A838-4AB6-A769-8C2EC51235AB}" type="presParOf" srcId="{487A207E-8DCF-44A2-9301-761E93E3F9DD}" destId="{A0635EAC-FEA1-41D8-BEA7-CDE959E4F00E}" srcOrd="1" destOrd="0" presId="urn:microsoft.com/office/officeart/2005/8/layout/orgChart1"/>
    <dgm:cxn modelId="{C0E6889D-B864-4579-B361-9C97F8A8A0D1}" type="presParOf" srcId="{487A207E-8DCF-44A2-9301-761E93E3F9DD}" destId="{01AB36DE-07C1-40FD-8D07-E713F37F5E61}" srcOrd="2" destOrd="0" presId="urn:microsoft.com/office/officeart/2005/8/layout/orgChart1"/>
    <dgm:cxn modelId="{C9FF8B8F-6884-44C9-9074-C73AC163AA41}" type="presParOf" srcId="{0B4E1FA5-80E8-4D06-82A9-B67C8E2DA8DC}" destId="{E1497790-6FF9-4060-BEAF-DE8E81DB8E80}" srcOrd="2" destOrd="0" presId="urn:microsoft.com/office/officeart/2005/8/layout/orgChart1"/>
    <dgm:cxn modelId="{9C6AED79-F38A-461F-8943-ED47B5887012}" type="presParOf" srcId="{35DF51E2-C9B2-49AE-B9B9-808B46FC2487}" destId="{994F3C42-D1B7-4674-8DFE-0672F0B38ACA}" srcOrd="4" destOrd="0" presId="urn:microsoft.com/office/officeart/2005/8/layout/orgChart1"/>
    <dgm:cxn modelId="{BF6E5C9D-26C5-4A97-8214-F0D0B0766E32}" type="presParOf" srcId="{35DF51E2-C9B2-49AE-B9B9-808B46FC2487}" destId="{B527B7CE-3147-4209-BD37-45E5EFD9E650}" srcOrd="5" destOrd="0" presId="urn:microsoft.com/office/officeart/2005/8/layout/orgChart1"/>
    <dgm:cxn modelId="{453DA206-77AE-4029-B3C6-5F2CC44706B8}" type="presParOf" srcId="{B527B7CE-3147-4209-BD37-45E5EFD9E650}" destId="{ABDF0B9A-BA4A-47DD-8852-2768AFCE35A2}" srcOrd="0" destOrd="0" presId="urn:microsoft.com/office/officeart/2005/8/layout/orgChart1"/>
    <dgm:cxn modelId="{1AAAF826-FEBF-4BDF-8504-5DA4A9622EAB}" type="presParOf" srcId="{ABDF0B9A-BA4A-47DD-8852-2768AFCE35A2}" destId="{E611FE23-49EE-4D38-BEC7-A9C3E54BC49E}" srcOrd="0" destOrd="0" presId="urn:microsoft.com/office/officeart/2005/8/layout/orgChart1"/>
    <dgm:cxn modelId="{54F5F8F6-2099-4546-9804-73AFE9D703FD}" type="presParOf" srcId="{ABDF0B9A-BA4A-47DD-8852-2768AFCE35A2}" destId="{87EFB0A6-E778-46CB-B429-066DE697C6EC}" srcOrd="1" destOrd="0" presId="urn:microsoft.com/office/officeart/2005/8/layout/orgChart1"/>
    <dgm:cxn modelId="{60C9DC34-D9BE-4BA6-9465-330DD4ED026B}" type="presParOf" srcId="{B527B7CE-3147-4209-BD37-45E5EFD9E650}" destId="{1CAE8A5F-0A77-4137-98DD-358383FFF783}" srcOrd="1" destOrd="0" presId="urn:microsoft.com/office/officeart/2005/8/layout/orgChart1"/>
    <dgm:cxn modelId="{45708224-DED6-4CCC-9DF8-D56CF9825C26}" type="presParOf" srcId="{1CAE8A5F-0A77-4137-98DD-358383FFF783}" destId="{D62C2E0D-0B28-4535-8282-5F239280FC19}" srcOrd="0" destOrd="0" presId="urn:microsoft.com/office/officeart/2005/8/layout/orgChart1"/>
    <dgm:cxn modelId="{E6F53D47-0785-440E-BF8D-DD4AB611331F}" type="presParOf" srcId="{1CAE8A5F-0A77-4137-98DD-358383FFF783}" destId="{1A787147-EDF4-4C29-A3EC-A34EFFCEF120}" srcOrd="1" destOrd="0" presId="urn:microsoft.com/office/officeart/2005/8/layout/orgChart1"/>
    <dgm:cxn modelId="{FE081670-D4F2-424F-808D-C1213EC817B0}" type="presParOf" srcId="{1A787147-EDF4-4C29-A3EC-A34EFFCEF120}" destId="{D3DC295F-A96C-4F4A-90C6-66D23090F3DD}" srcOrd="0" destOrd="0" presId="urn:microsoft.com/office/officeart/2005/8/layout/orgChart1"/>
    <dgm:cxn modelId="{D83EA8D7-CD65-435D-89D2-D46D707E708F}" type="presParOf" srcId="{D3DC295F-A96C-4F4A-90C6-66D23090F3DD}" destId="{1D5A4ECC-ECC5-48BD-BB50-4C88CE4AED20}" srcOrd="0" destOrd="0" presId="urn:microsoft.com/office/officeart/2005/8/layout/orgChart1"/>
    <dgm:cxn modelId="{0B9776A4-A886-41C9-9A3E-AD129E80A05C}" type="presParOf" srcId="{D3DC295F-A96C-4F4A-90C6-66D23090F3DD}" destId="{A1BB3A9C-0D3E-4C73-A6C7-D145FD51756C}" srcOrd="1" destOrd="0" presId="urn:microsoft.com/office/officeart/2005/8/layout/orgChart1"/>
    <dgm:cxn modelId="{0BB9C4D0-7489-4AF0-A884-6CF30FBB4CD5}" type="presParOf" srcId="{1A787147-EDF4-4C29-A3EC-A34EFFCEF120}" destId="{E9B69185-08C8-4672-A331-1C6DD52A8599}" srcOrd="1" destOrd="0" presId="urn:microsoft.com/office/officeart/2005/8/layout/orgChart1"/>
    <dgm:cxn modelId="{09276A08-B1D4-477E-8C42-5CD1181EEC86}" type="presParOf" srcId="{1A787147-EDF4-4C29-A3EC-A34EFFCEF120}" destId="{441DF8C8-CDE4-4FCF-ACF3-C76824E4EE5C}" srcOrd="2" destOrd="0" presId="urn:microsoft.com/office/officeart/2005/8/layout/orgChart1"/>
    <dgm:cxn modelId="{1004F242-8A05-42DE-A29E-EB398B4B0ABB}" type="presParOf" srcId="{1CAE8A5F-0A77-4137-98DD-358383FFF783}" destId="{687E1B4D-5827-44FB-81CF-FBEDE8C52E26}" srcOrd="2" destOrd="0" presId="urn:microsoft.com/office/officeart/2005/8/layout/orgChart1"/>
    <dgm:cxn modelId="{538DE2EE-F63B-4996-AA4F-F6192BEE574F}" type="presParOf" srcId="{1CAE8A5F-0A77-4137-98DD-358383FFF783}" destId="{B4629564-098A-48A1-AD0D-CAC349839004}" srcOrd="3" destOrd="0" presId="urn:microsoft.com/office/officeart/2005/8/layout/orgChart1"/>
    <dgm:cxn modelId="{15C298B5-8CAF-4133-83E2-7283528A9F7D}" type="presParOf" srcId="{B4629564-098A-48A1-AD0D-CAC349839004}" destId="{A54130A0-EF1F-45CF-B494-CF09DF0D9E50}" srcOrd="0" destOrd="0" presId="urn:microsoft.com/office/officeart/2005/8/layout/orgChart1"/>
    <dgm:cxn modelId="{528B99FB-55E5-4C97-9338-A79D608E4F9C}" type="presParOf" srcId="{A54130A0-EF1F-45CF-B494-CF09DF0D9E50}" destId="{B1EA8859-CFB4-4E9B-BAFB-8A427264C967}" srcOrd="0" destOrd="0" presId="urn:microsoft.com/office/officeart/2005/8/layout/orgChart1"/>
    <dgm:cxn modelId="{2C216DEE-3F71-4716-B5B5-8D58AE744B8B}" type="presParOf" srcId="{A54130A0-EF1F-45CF-B494-CF09DF0D9E50}" destId="{78BF4296-1E5C-4E3A-BE4C-A844B55E8025}" srcOrd="1" destOrd="0" presId="urn:microsoft.com/office/officeart/2005/8/layout/orgChart1"/>
    <dgm:cxn modelId="{7EF58A9C-7975-4910-AB60-3A0C3FE608F5}" type="presParOf" srcId="{B4629564-098A-48A1-AD0D-CAC349839004}" destId="{EFC6A1C2-60DB-4CF0-9C87-2E724636A991}" srcOrd="1" destOrd="0" presId="urn:microsoft.com/office/officeart/2005/8/layout/orgChart1"/>
    <dgm:cxn modelId="{B5D0C1FA-25AD-4C47-B1E2-62C787CB4074}" type="presParOf" srcId="{B4629564-098A-48A1-AD0D-CAC349839004}" destId="{10B589E6-DB52-45CA-AE78-6DFCFF9BDC3E}" srcOrd="2" destOrd="0" presId="urn:microsoft.com/office/officeart/2005/8/layout/orgChart1"/>
    <dgm:cxn modelId="{1F5343E5-5519-4FC7-BF51-7AAFD6B82897}" type="presParOf" srcId="{1CAE8A5F-0A77-4137-98DD-358383FFF783}" destId="{1F418446-54B8-44C0-A293-E057E7783EB5}" srcOrd="4" destOrd="0" presId="urn:microsoft.com/office/officeart/2005/8/layout/orgChart1"/>
    <dgm:cxn modelId="{103C0286-EA0A-42AF-8665-155D0466104B}" type="presParOf" srcId="{1CAE8A5F-0A77-4137-98DD-358383FFF783}" destId="{A4B065D2-6814-43D7-9B06-120D22F25A57}" srcOrd="5" destOrd="0" presId="urn:microsoft.com/office/officeart/2005/8/layout/orgChart1"/>
    <dgm:cxn modelId="{CCF99A12-627F-40B3-9F57-D0788652DE0F}" type="presParOf" srcId="{A4B065D2-6814-43D7-9B06-120D22F25A57}" destId="{CC7924E6-68EC-4D38-9317-C51DFDF8E593}" srcOrd="0" destOrd="0" presId="urn:microsoft.com/office/officeart/2005/8/layout/orgChart1"/>
    <dgm:cxn modelId="{70395710-0550-4EA3-93DD-4D5C67459FAB}" type="presParOf" srcId="{CC7924E6-68EC-4D38-9317-C51DFDF8E593}" destId="{32FD9BC8-E542-4C63-B5EE-FA98DF38966D}" srcOrd="0" destOrd="0" presId="urn:microsoft.com/office/officeart/2005/8/layout/orgChart1"/>
    <dgm:cxn modelId="{360F24FC-8F52-4A89-AF14-1628673E90D6}" type="presParOf" srcId="{CC7924E6-68EC-4D38-9317-C51DFDF8E593}" destId="{939AF69C-697B-4D7B-BEAD-9EA7E276D527}" srcOrd="1" destOrd="0" presId="urn:microsoft.com/office/officeart/2005/8/layout/orgChart1"/>
    <dgm:cxn modelId="{8D4F061F-6FED-4698-B6A2-9838F1F21180}" type="presParOf" srcId="{A4B065D2-6814-43D7-9B06-120D22F25A57}" destId="{40FBCFE0-C40D-442A-8158-8DB93BC25E0A}" srcOrd="1" destOrd="0" presId="urn:microsoft.com/office/officeart/2005/8/layout/orgChart1"/>
    <dgm:cxn modelId="{DFED09EE-7AC8-4BED-AD6D-E4C75E994360}" type="presParOf" srcId="{A4B065D2-6814-43D7-9B06-120D22F25A57}" destId="{E878FAC6-7EC0-4F65-BCCC-5410D6E605C7}" srcOrd="2" destOrd="0" presId="urn:microsoft.com/office/officeart/2005/8/layout/orgChart1"/>
    <dgm:cxn modelId="{5923E920-A516-47C8-B1BE-261931B76AFE}" type="presParOf" srcId="{1CAE8A5F-0A77-4137-98DD-358383FFF783}" destId="{8C6EA4DE-0DCA-4C8D-B0E9-C5B21B2A0C69}" srcOrd="6" destOrd="0" presId="urn:microsoft.com/office/officeart/2005/8/layout/orgChart1"/>
    <dgm:cxn modelId="{F480ED30-67CE-4063-86B8-2E4B5AC29442}" type="presParOf" srcId="{1CAE8A5F-0A77-4137-98DD-358383FFF783}" destId="{3516CB64-C794-4A0B-9D20-32DCB724E44F}" srcOrd="7" destOrd="0" presId="urn:microsoft.com/office/officeart/2005/8/layout/orgChart1"/>
    <dgm:cxn modelId="{508D9B6D-ACB8-473B-A96C-40ACCB104CB9}" type="presParOf" srcId="{3516CB64-C794-4A0B-9D20-32DCB724E44F}" destId="{DBB99FB9-1B75-493D-876F-7C36958B0702}" srcOrd="0" destOrd="0" presId="urn:microsoft.com/office/officeart/2005/8/layout/orgChart1"/>
    <dgm:cxn modelId="{643B8FE4-DB5A-4FFA-AC53-0C4BAA330404}" type="presParOf" srcId="{DBB99FB9-1B75-493D-876F-7C36958B0702}" destId="{610616E7-3AA2-4A0A-9AB9-3073C0E84E54}" srcOrd="0" destOrd="0" presId="urn:microsoft.com/office/officeart/2005/8/layout/orgChart1"/>
    <dgm:cxn modelId="{62C5E2B1-68A4-4F3D-AEFE-B82D27B6BD08}" type="presParOf" srcId="{DBB99FB9-1B75-493D-876F-7C36958B0702}" destId="{57576446-6941-4216-8C65-0AE3D5322DE5}" srcOrd="1" destOrd="0" presId="urn:microsoft.com/office/officeart/2005/8/layout/orgChart1"/>
    <dgm:cxn modelId="{4DF88160-C5D5-44EE-B363-6E60712D05A2}" type="presParOf" srcId="{3516CB64-C794-4A0B-9D20-32DCB724E44F}" destId="{E9B85FC5-B069-44D6-B130-18D906417827}" srcOrd="1" destOrd="0" presId="urn:microsoft.com/office/officeart/2005/8/layout/orgChart1"/>
    <dgm:cxn modelId="{6AE67409-E17A-4029-80C4-46209732040C}" type="presParOf" srcId="{3516CB64-C794-4A0B-9D20-32DCB724E44F}" destId="{C2B2051B-D1DB-4378-8DF4-1C7355F8D24A}" srcOrd="2" destOrd="0" presId="urn:microsoft.com/office/officeart/2005/8/layout/orgChart1"/>
    <dgm:cxn modelId="{3197BB4A-E97A-4142-A239-078B17B10996}" type="presParOf" srcId="{B527B7CE-3147-4209-BD37-45E5EFD9E650}" destId="{BFF0A48B-9238-42EC-A7E4-FAC162958FCC}" srcOrd="2" destOrd="0" presId="urn:microsoft.com/office/officeart/2005/8/layout/orgChart1"/>
    <dgm:cxn modelId="{3CCA9711-0BB4-4815-9A3F-C198D494EB14}" type="presParOf" srcId="{35DF51E2-C9B2-49AE-B9B9-808B46FC2487}" destId="{0CDDD9C3-A0F8-494E-8695-788FBF76B343}" srcOrd="6" destOrd="0" presId="urn:microsoft.com/office/officeart/2005/8/layout/orgChart1"/>
    <dgm:cxn modelId="{D60241D6-9F3F-4B3F-803B-2937C0E6F1EC}" type="presParOf" srcId="{35DF51E2-C9B2-49AE-B9B9-808B46FC2487}" destId="{7427A496-EE7E-40CC-A950-FA9A587395D4}" srcOrd="7" destOrd="0" presId="urn:microsoft.com/office/officeart/2005/8/layout/orgChart1"/>
    <dgm:cxn modelId="{A3E712D6-9B44-41B8-A4B8-B553DF690236}" type="presParOf" srcId="{7427A496-EE7E-40CC-A950-FA9A587395D4}" destId="{C1CF87CF-FE51-482A-AACB-98FC061D0146}" srcOrd="0" destOrd="0" presId="urn:microsoft.com/office/officeart/2005/8/layout/orgChart1"/>
    <dgm:cxn modelId="{68EE89CD-B90F-401A-8E80-8673FA8A95FA}" type="presParOf" srcId="{C1CF87CF-FE51-482A-AACB-98FC061D0146}" destId="{98DD4701-185B-4A9A-ADCA-D7C8FB6DE3EF}" srcOrd="0" destOrd="0" presId="urn:microsoft.com/office/officeart/2005/8/layout/orgChart1"/>
    <dgm:cxn modelId="{4556B134-0BB6-4702-B3B3-C45D04AD7752}" type="presParOf" srcId="{C1CF87CF-FE51-482A-AACB-98FC061D0146}" destId="{2A790AA7-F6F4-486F-94BA-B22F371E367C}" srcOrd="1" destOrd="0" presId="urn:microsoft.com/office/officeart/2005/8/layout/orgChart1"/>
    <dgm:cxn modelId="{8A76F623-895E-4B53-A6EC-3301DE09E70D}" type="presParOf" srcId="{7427A496-EE7E-40CC-A950-FA9A587395D4}" destId="{3238774E-4094-47EA-8EF1-5066CEE66ED8}" srcOrd="1" destOrd="0" presId="urn:microsoft.com/office/officeart/2005/8/layout/orgChart1"/>
    <dgm:cxn modelId="{3DF05E95-37E5-4FF5-96DF-BA22BC07352F}" type="presParOf" srcId="{3238774E-4094-47EA-8EF1-5066CEE66ED8}" destId="{61148F41-2EAE-4780-A74D-9EC264177723}" srcOrd="0" destOrd="0" presId="urn:microsoft.com/office/officeart/2005/8/layout/orgChart1"/>
    <dgm:cxn modelId="{25ACE8C9-8A7B-42D6-9E66-4547F6C8EA6C}" type="presParOf" srcId="{3238774E-4094-47EA-8EF1-5066CEE66ED8}" destId="{FA6A5290-900B-441B-9CF6-D13247A8E494}" srcOrd="1" destOrd="0" presId="urn:microsoft.com/office/officeart/2005/8/layout/orgChart1"/>
    <dgm:cxn modelId="{60E6BDA5-22CD-47BA-A570-65E3064F1EC1}" type="presParOf" srcId="{FA6A5290-900B-441B-9CF6-D13247A8E494}" destId="{EBAB90E5-2BDB-40D8-A505-533C304018E0}" srcOrd="0" destOrd="0" presId="urn:microsoft.com/office/officeart/2005/8/layout/orgChart1"/>
    <dgm:cxn modelId="{56071EEC-4850-4EA0-A8D0-FDB9FC23C4BF}" type="presParOf" srcId="{EBAB90E5-2BDB-40D8-A505-533C304018E0}" destId="{B1E4BF7E-5DE7-40D4-B189-EFA52545923F}" srcOrd="0" destOrd="0" presId="urn:microsoft.com/office/officeart/2005/8/layout/orgChart1"/>
    <dgm:cxn modelId="{C5C8AF8B-C46B-4580-A21E-60BE4091F492}" type="presParOf" srcId="{EBAB90E5-2BDB-40D8-A505-533C304018E0}" destId="{2948A2B1-BB98-4433-A6BF-239287A5BB08}" srcOrd="1" destOrd="0" presId="urn:microsoft.com/office/officeart/2005/8/layout/orgChart1"/>
    <dgm:cxn modelId="{A1540745-16F7-4438-9BB8-379A19DEBF90}" type="presParOf" srcId="{FA6A5290-900B-441B-9CF6-D13247A8E494}" destId="{F021BC27-EFCC-449E-ABA9-94DA60582349}" srcOrd="1" destOrd="0" presId="urn:microsoft.com/office/officeart/2005/8/layout/orgChart1"/>
    <dgm:cxn modelId="{EEC9AFC4-D65A-4DFA-B572-5C647A50DB60}" type="presParOf" srcId="{FA6A5290-900B-441B-9CF6-D13247A8E494}" destId="{8A60F1E0-38B8-4EA7-9A30-C2CF6FE56C6C}" srcOrd="2" destOrd="0" presId="urn:microsoft.com/office/officeart/2005/8/layout/orgChart1"/>
    <dgm:cxn modelId="{E6196B4A-DA77-44D1-89A3-5825F2651324}" type="presParOf" srcId="{3238774E-4094-47EA-8EF1-5066CEE66ED8}" destId="{DB0C7BF6-264C-4989-A57B-E1D0A91C2EB3}" srcOrd="2" destOrd="0" presId="urn:microsoft.com/office/officeart/2005/8/layout/orgChart1"/>
    <dgm:cxn modelId="{8BC9EB72-681B-4FAB-B135-98C7A191100B}" type="presParOf" srcId="{3238774E-4094-47EA-8EF1-5066CEE66ED8}" destId="{664C8D80-E088-4C08-9F53-64A5B2F85DB4}" srcOrd="3" destOrd="0" presId="urn:microsoft.com/office/officeart/2005/8/layout/orgChart1"/>
    <dgm:cxn modelId="{AAF7B409-8B4F-4775-880D-AC00207658BF}" type="presParOf" srcId="{664C8D80-E088-4C08-9F53-64A5B2F85DB4}" destId="{3B1DD4BB-D097-423F-A0E5-37DE33FF545D}" srcOrd="0" destOrd="0" presId="urn:microsoft.com/office/officeart/2005/8/layout/orgChart1"/>
    <dgm:cxn modelId="{CD53CEB7-64E6-43B8-947D-3F0C1AE1867B}" type="presParOf" srcId="{3B1DD4BB-D097-423F-A0E5-37DE33FF545D}" destId="{C93F1506-3428-4EF4-AB3A-BB1F8F622413}" srcOrd="0" destOrd="0" presId="urn:microsoft.com/office/officeart/2005/8/layout/orgChart1"/>
    <dgm:cxn modelId="{1D443E96-31D7-43DF-9EA1-DA643FB9BC97}" type="presParOf" srcId="{3B1DD4BB-D097-423F-A0E5-37DE33FF545D}" destId="{5480DDED-359E-4AF7-8F7B-C3C21EC1056E}" srcOrd="1" destOrd="0" presId="urn:microsoft.com/office/officeart/2005/8/layout/orgChart1"/>
    <dgm:cxn modelId="{A35B0E79-2A77-49C9-9678-1021144A80A7}" type="presParOf" srcId="{664C8D80-E088-4C08-9F53-64A5B2F85DB4}" destId="{ADA6B2BE-50CE-419F-B072-EB6C470D4874}" srcOrd="1" destOrd="0" presId="urn:microsoft.com/office/officeart/2005/8/layout/orgChart1"/>
    <dgm:cxn modelId="{7FE946FB-F942-4C66-8DD6-94B2B721D782}" type="presParOf" srcId="{664C8D80-E088-4C08-9F53-64A5B2F85DB4}" destId="{054010F7-C65B-40A3-AF80-4C33CAB18013}" srcOrd="2" destOrd="0" presId="urn:microsoft.com/office/officeart/2005/8/layout/orgChart1"/>
    <dgm:cxn modelId="{663BF103-B680-4519-A2E3-F5A5DEEA2A27}" type="presParOf" srcId="{3238774E-4094-47EA-8EF1-5066CEE66ED8}" destId="{9466C291-FAB3-44D5-BF1D-67E2BD6E5E5E}" srcOrd="4" destOrd="0" presId="urn:microsoft.com/office/officeart/2005/8/layout/orgChart1"/>
    <dgm:cxn modelId="{5559041F-9516-40EF-B3B1-3ACC12494458}" type="presParOf" srcId="{3238774E-4094-47EA-8EF1-5066CEE66ED8}" destId="{30FF0AB9-0867-4122-828B-DF262E246DD5}" srcOrd="5" destOrd="0" presId="urn:microsoft.com/office/officeart/2005/8/layout/orgChart1"/>
    <dgm:cxn modelId="{ACAC4F20-2F72-4707-932D-9D49D86856D5}" type="presParOf" srcId="{30FF0AB9-0867-4122-828B-DF262E246DD5}" destId="{BBD06D02-4794-45EA-96D9-8C93E1C2B67E}" srcOrd="0" destOrd="0" presId="urn:microsoft.com/office/officeart/2005/8/layout/orgChart1"/>
    <dgm:cxn modelId="{6DDF2799-17C4-4982-AB6F-AE076C0A7635}" type="presParOf" srcId="{BBD06D02-4794-45EA-96D9-8C93E1C2B67E}" destId="{C5433B8D-D832-4DBA-A2C9-1110DB0E27B0}" srcOrd="0" destOrd="0" presId="urn:microsoft.com/office/officeart/2005/8/layout/orgChart1"/>
    <dgm:cxn modelId="{2C5A5BB9-88E6-4E43-838A-DE65883B5381}" type="presParOf" srcId="{BBD06D02-4794-45EA-96D9-8C93E1C2B67E}" destId="{2C8DC9A3-1B68-4B13-8DA1-99DDBF2D1151}" srcOrd="1" destOrd="0" presId="urn:microsoft.com/office/officeart/2005/8/layout/orgChart1"/>
    <dgm:cxn modelId="{A9129353-1A60-4F27-8FA1-CAA7EA90A85A}" type="presParOf" srcId="{30FF0AB9-0867-4122-828B-DF262E246DD5}" destId="{5C50BA23-5943-47C2-A2A4-B0E73A9185EE}" srcOrd="1" destOrd="0" presId="urn:microsoft.com/office/officeart/2005/8/layout/orgChart1"/>
    <dgm:cxn modelId="{EE0B5C5C-FDB3-4003-9AD0-F33207E270FB}" type="presParOf" srcId="{30FF0AB9-0867-4122-828B-DF262E246DD5}" destId="{8B67A360-F805-4618-B4A1-60A6A7A33DC6}" srcOrd="2" destOrd="0" presId="urn:microsoft.com/office/officeart/2005/8/layout/orgChart1"/>
    <dgm:cxn modelId="{ADD5B1B5-08EF-42BA-9931-1CCAB3CD74E3}" type="presParOf" srcId="{3238774E-4094-47EA-8EF1-5066CEE66ED8}" destId="{3189ED8B-5BAB-4A2D-A83A-0EC57A091554}" srcOrd="6" destOrd="0" presId="urn:microsoft.com/office/officeart/2005/8/layout/orgChart1"/>
    <dgm:cxn modelId="{E0843CEA-00AA-487C-94EF-023AE62A0F41}" type="presParOf" srcId="{3238774E-4094-47EA-8EF1-5066CEE66ED8}" destId="{980F2E5E-0892-49F2-AEF9-48C359705BC7}" srcOrd="7" destOrd="0" presId="urn:microsoft.com/office/officeart/2005/8/layout/orgChart1"/>
    <dgm:cxn modelId="{442D31D2-FF82-4B36-9AFE-3B69554226AF}" type="presParOf" srcId="{980F2E5E-0892-49F2-AEF9-48C359705BC7}" destId="{DDB7F5E6-B83F-4A5A-9D4B-7D2115EBB650}" srcOrd="0" destOrd="0" presId="urn:microsoft.com/office/officeart/2005/8/layout/orgChart1"/>
    <dgm:cxn modelId="{26473C86-5D38-4714-91BE-139B5F5AE294}" type="presParOf" srcId="{DDB7F5E6-B83F-4A5A-9D4B-7D2115EBB650}" destId="{62F22149-5E89-4710-A402-84E2ABDDBAAC}" srcOrd="0" destOrd="0" presId="urn:microsoft.com/office/officeart/2005/8/layout/orgChart1"/>
    <dgm:cxn modelId="{5E0DC96C-9B27-4A16-AFAA-D70846D4A238}" type="presParOf" srcId="{DDB7F5E6-B83F-4A5A-9D4B-7D2115EBB650}" destId="{3FF108F2-8B42-436D-B966-66D74E4438EC}" srcOrd="1" destOrd="0" presId="urn:microsoft.com/office/officeart/2005/8/layout/orgChart1"/>
    <dgm:cxn modelId="{32899BEA-D4F1-4F45-857A-8927A02DD944}" type="presParOf" srcId="{980F2E5E-0892-49F2-AEF9-48C359705BC7}" destId="{53F4F9D3-1962-44B9-829F-8525556FAE62}" srcOrd="1" destOrd="0" presId="urn:microsoft.com/office/officeart/2005/8/layout/orgChart1"/>
    <dgm:cxn modelId="{BEBF4E1C-6A74-44B6-869C-5141A40F1413}" type="presParOf" srcId="{980F2E5E-0892-49F2-AEF9-48C359705BC7}" destId="{C6F64C27-0AC6-45C1-A8EA-AD5252459BAF}" srcOrd="2" destOrd="0" presId="urn:microsoft.com/office/officeart/2005/8/layout/orgChart1"/>
    <dgm:cxn modelId="{082B8A11-BEEF-4A2A-8469-DB9F3B19D8A7}" type="presParOf" srcId="{3238774E-4094-47EA-8EF1-5066CEE66ED8}" destId="{8838BE75-E71E-4F81-BC4E-250BCB30ACA2}" srcOrd="8" destOrd="0" presId="urn:microsoft.com/office/officeart/2005/8/layout/orgChart1"/>
    <dgm:cxn modelId="{9381B9A8-5962-4DE5-9330-72BB42EDCE42}" type="presParOf" srcId="{3238774E-4094-47EA-8EF1-5066CEE66ED8}" destId="{E09C6045-5FE6-4896-B7C3-754420AA0FEF}" srcOrd="9" destOrd="0" presId="urn:microsoft.com/office/officeart/2005/8/layout/orgChart1"/>
    <dgm:cxn modelId="{938BEDB9-1577-48FD-8D1B-DBF3221C6BB8}" type="presParOf" srcId="{E09C6045-5FE6-4896-B7C3-754420AA0FEF}" destId="{82BFCA91-6651-4A02-AC86-084DE204654F}" srcOrd="0" destOrd="0" presId="urn:microsoft.com/office/officeart/2005/8/layout/orgChart1"/>
    <dgm:cxn modelId="{C98A3BB9-6DA0-49D8-9213-5E1EDF9FEFCF}" type="presParOf" srcId="{82BFCA91-6651-4A02-AC86-084DE204654F}" destId="{20302ADD-7B40-4877-AA58-B52EE1DCCC8E}" srcOrd="0" destOrd="0" presId="urn:microsoft.com/office/officeart/2005/8/layout/orgChart1"/>
    <dgm:cxn modelId="{043DB8B8-2257-4D0A-8957-30E20F1AFD62}" type="presParOf" srcId="{82BFCA91-6651-4A02-AC86-084DE204654F}" destId="{1075E786-09D8-4F99-9A51-6EC720F0881B}" srcOrd="1" destOrd="0" presId="urn:microsoft.com/office/officeart/2005/8/layout/orgChart1"/>
    <dgm:cxn modelId="{DBD80813-11A0-461B-8BD8-543A05687798}" type="presParOf" srcId="{E09C6045-5FE6-4896-B7C3-754420AA0FEF}" destId="{3B130125-74A3-4BEB-9EE8-6075A56A5823}" srcOrd="1" destOrd="0" presId="urn:microsoft.com/office/officeart/2005/8/layout/orgChart1"/>
    <dgm:cxn modelId="{AEB0DE1A-9EB5-4A68-ACB3-D2450F30C47F}" type="presParOf" srcId="{E09C6045-5FE6-4896-B7C3-754420AA0FEF}" destId="{C6E3091F-589A-4864-8996-78E714347897}" srcOrd="2" destOrd="0" presId="urn:microsoft.com/office/officeart/2005/8/layout/orgChart1"/>
    <dgm:cxn modelId="{EA3CEA0C-3F79-47AB-88B7-BEC188B41EA5}" type="presParOf" srcId="{7427A496-EE7E-40CC-A950-FA9A587395D4}" destId="{09FF6733-7BBC-4242-B990-7329AE32ED0D}" srcOrd="2" destOrd="0" presId="urn:microsoft.com/office/officeart/2005/8/layout/orgChart1"/>
    <dgm:cxn modelId="{E8C826D4-32D6-4C09-8F0A-714746152713}" type="presParOf" srcId="{126C03E5-DA1D-413F-946B-B8DD4F95161C}" destId="{942FDE99-BE72-45C5-A42E-EFD42AD013CD}" srcOrd="2" destOrd="0" presId="urn:microsoft.com/office/officeart/2005/8/layout/orgChart1"/>
    <dgm:cxn modelId="{1B74F0C3-0072-4C8F-81E2-5109635070EE}" type="presParOf" srcId="{EA9F01E2-0EB9-4897-900E-552A6D68A9FB}" destId="{9B8445AB-457E-49C3-990B-52CCD7B5ED8E}"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7FBF8A-C804-4D23-91B2-623F1EC93C8B}" type="doc">
      <dgm:prSet loTypeId="urn:microsoft.com/office/officeart/2005/8/layout/chevron2" loCatId="list" qsTypeId="urn:microsoft.com/office/officeart/2005/8/quickstyle/3d2" qsCatId="3D" csTypeId="urn:microsoft.com/office/officeart/2005/8/colors/colorful1#2" csCatId="colorful" phldr="1"/>
      <dgm:spPr/>
      <dgm:t>
        <a:bodyPr/>
        <a:lstStyle/>
        <a:p>
          <a:endParaRPr lang="en-US"/>
        </a:p>
      </dgm:t>
    </dgm:pt>
    <dgm:pt modelId="{83BB2B18-5272-4B28-AB2D-789BA7522235}">
      <dgm:prSet phldrT="[Text]" custT="1"/>
      <dgm:spPr/>
      <dgm:t>
        <a:bodyPr/>
        <a:lstStyle/>
        <a:p>
          <a:r>
            <a:rPr lang="en-US" sz="2000" b="1" dirty="0" smtClean="0"/>
            <a:t>1</a:t>
          </a:r>
          <a:endParaRPr lang="en-US" sz="2000" b="1" dirty="0"/>
        </a:p>
      </dgm:t>
    </dgm:pt>
    <dgm:pt modelId="{6E263111-1FDC-4FC8-8E84-8DB7FEE29D65}" type="parTrans" cxnId="{1FE7CE90-D2B6-422E-83AC-8BE3B312ACE6}">
      <dgm:prSet/>
      <dgm:spPr/>
      <dgm:t>
        <a:bodyPr/>
        <a:lstStyle/>
        <a:p>
          <a:endParaRPr lang="en-US" sz="6000" b="1"/>
        </a:p>
      </dgm:t>
    </dgm:pt>
    <dgm:pt modelId="{4420D948-D017-41F5-B119-02CCA78B2CD1}" type="sibTrans" cxnId="{1FE7CE90-D2B6-422E-83AC-8BE3B312ACE6}">
      <dgm:prSet/>
      <dgm:spPr/>
      <dgm:t>
        <a:bodyPr/>
        <a:lstStyle/>
        <a:p>
          <a:endParaRPr lang="en-US" sz="6000" b="1"/>
        </a:p>
      </dgm:t>
    </dgm:pt>
    <dgm:pt modelId="{9BC8D0C6-E077-47EA-9B13-7AC27C0984A1}">
      <dgm:prSet phldrT="[Text]" custT="1"/>
      <dgm:spPr/>
      <dgm:t>
        <a:bodyPr/>
        <a:lstStyle/>
        <a:p>
          <a:r>
            <a:rPr lang="en-US" sz="2000" b="1" dirty="0" smtClean="0"/>
            <a:t>2</a:t>
          </a:r>
          <a:endParaRPr lang="en-US" sz="2000" b="1" dirty="0"/>
        </a:p>
      </dgm:t>
    </dgm:pt>
    <dgm:pt modelId="{87E6B444-8538-484A-94FF-6932ED71320B}" type="parTrans" cxnId="{392DFC9C-62A0-456A-8A34-AB220D8E5040}">
      <dgm:prSet/>
      <dgm:spPr/>
      <dgm:t>
        <a:bodyPr/>
        <a:lstStyle/>
        <a:p>
          <a:endParaRPr lang="en-US" sz="6000" b="1"/>
        </a:p>
      </dgm:t>
    </dgm:pt>
    <dgm:pt modelId="{8EB3CA2B-15F7-4AAA-BD0B-B3345024A5D0}" type="sibTrans" cxnId="{392DFC9C-62A0-456A-8A34-AB220D8E5040}">
      <dgm:prSet/>
      <dgm:spPr/>
      <dgm:t>
        <a:bodyPr/>
        <a:lstStyle/>
        <a:p>
          <a:endParaRPr lang="en-US" sz="6000" b="1"/>
        </a:p>
      </dgm:t>
    </dgm:pt>
    <dgm:pt modelId="{EBA5F996-B60F-49FB-97BF-C6F010294502}">
      <dgm:prSet phldrT="[Text]" custT="1"/>
      <dgm:spPr/>
      <dgm:t>
        <a:bodyPr/>
        <a:lstStyle/>
        <a:p>
          <a:r>
            <a:rPr lang="en-US" sz="2000" b="1" dirty="0" smtClean="0"/>
            <a:t>3</a:t>
          </a:r>
          <a:endParaRPr lang="en-US" sz="2000" b="1" dirty="0"/>
        </a:p>
      </dgm:t>
    </dgm:pt>
    <dgm:pt modelId="{4D95DB23-4EBD-4B33-AA0F-AFD1954D783E}" type="parTrans" cxnId="{376F22F3-86F5-47E3-9683-584F210DEF26}">
      <dgm:prSet/>
      <dgm:spPr/>
      <dgm:t>
        <a:bodyPr/>
        <a:lstStyle/>
        <a:p>
          <a:endParaRPr lang="en-US" sz="6000" b="1"/>
        </a:p>
      </dgm:t>
    </dgm:pt>
    <dgm:pt modelId="{720025D3-481F-4B9C-93F3-746403F3B677}" type="sibTrans" cxnId="{376F22F3-86F5-47E3-9683-584F210DEF26}">
      <dgm:prSet/>
      <dgm:spPr/>
      <dgm:t>
        <a:bodyPr/>
        <a:lstStyle/>
        <a:p>
          <a:endParaRPr lang="en-US" sz="6000" b="1"/>
        </a:p>
      </dgm:t>
    </dgm:pt>
    <dgm:pt modelId="{456B1F6A-0D6B-4393-824B-2FB8A3B25C40}">
      <dgm:prSet phldrT="[Text]" custT="1"/>
      <dgm:spPr/>
      <dgm:t>
        <a:bodyPr/>
        <a:lstStyle/>
        <a:p>
          <a:r>
            <a:rPr lang="en-US" sz="2000" b="1" dirty="0" smtClean="0"/>
            <a:t>4</a:t>
          </a:r>
          <a:endParaRPr lang="en-US" sz="2000" b="1" dirty="0"/>
        </a:p>
      </dgm:t>
    </dgm:pt>
    <dgm:pt modelId="{DB717B89-2AC2-4F4E-AE44-AB41A2A69E9D}" type="parTrans" cxnId="{9AD46CD4-5F2B-46F0-9E06-5518420FD685}">
      <dgm:prSet/>
      <dgm:spPr/>
      <dgm:t>
        <a:bodyPr/>
        <a:lstStyle/>
        <a:p>
          <a:endParaRPr lang="en-US" sz="6000" b="1"/>
        </a:p>
      </dgm:t>
    </dgm:pt>
    <dgm:pt modelId="{2BBE5715-21BA-44A2-B1B1-2EACA4DFDC26}" type="sibTrans" cxnId="{9AD46CD4-5F2B-46F0-9E06-5518420FD685}">
      <dgm:prSet/>
      <dgm:spPr/>
      <dgm:t>
        <a:bodyPr/>
        <a:lstStyle/>
        <a:p>
          <a:endParaRPr lang="en-US" sz="6000" b="1"/>
        </a:p>
      </dgm:t>
    </dgm:pt>
    <dgm:pt modelId="{7C0C274E-2B20-4874-B740-F75E94D8AC2A}">
      <dgm:prSet phldrT="[Text]" custT="1"/>
      <dgm:spPr/>
      <dgm:t>
        <a:bodyPr/>
        <a:lstStyle/>
        <a:p>
          <a:r>
            <a:rPr lang="en-US" sz="2000" b="1" dirty="0" smtClean="0">
              <a:latin typeface="Arial Narrow" pitchFamily="34" charset="0"/>
            </a:rPr>
            <a:t>RGM TTC, Chennai</a:t>
          </a:r>
          <a:endParaRPr lang="en-US" sz="2000" b="1" dirty="0">
            <a:latin typeface="Arial Narrow" pitchFamily="34" charset="0"/>
          </a:endParaRPr>
        </a:p>
      </dgm:t>
    </dgm:pt>
    <dgm:pt modelId="{9CE1A405-1465-46FD-935F-0864C776B503}" type="parTrans" cxnId="{9FA85CBB-5D5B-4643-A5D9-0E0A1AB0DF2A}">
      <dgm:prSet/>
      <dgm:spPr/>
      <dgm:t>
        <a:bodyPr/>
        <a:lstStyle/>
        <a:p>
          <a:endParaRPr lang="en-US" sz="6000" b="1"/>
        </a:p>
      </dgm:t>
    </dgm:pt>
    <dgm:pt modelId="{7A57BE59-2781-49C2-89CA-109E993C831E}" type="sibTrans" cxnId="{9FA85CBB-5D5B-4643-A5D9-0E0A1AB0DF2A}">
      <dgm:prSet/>
      <dgm:spPr/>
      <dgm:t>
        <a:bodyPr/>
        <a:lstStyle/>
        <a:p>
          <a:endParaRPr lang="en-US" sz="6000" b="1"/>
        </a:p>
      </dgm:t>
    </dgm:pt>
    <dgm:pt modelId="{FC2E6934-7779-46E3-82F5-E7773FBEA260}">
      <dgm:prSet phldrT="[Text]" custT="1"/>
      <dgm:spPr/>
      <dgm:t>
        <a:bodyPr/>
        <a:lstStyle/>
        <a:p>
          <a:r>
            <a:rPr lang="da-DK" sz="2000" b="1" dirty="0" smtClean="0"/>
            <a:t>ALTTC, Ghaziabad</a:t>
          </a:r>
          <a:endParaRPr lang="en-US" sz="2000" b="1" dirty="0" smtClean="0"/>
        </a:p>
      </dgm:t>
    </dgm:pt>
    <dgm:pt modelId="{DDB9681A-4BF6-4AE2-9B66-59B9035D8C49}" type="sibTrans" cxnId="{A1EA03AD-AD8D-4A3F-B73C-C197574871D5}">
      <dgm:prSet/>
      <dgm:spPr/>
      <dgm:t>
        <a:bodyPr/>
        <a:lstStyle/>
        <a:p>
          <a:endParaRPr lang="en-US" sz="6000" b="1"/>
        </a:p>
      </dgm:t>
    </dgm:pt>
    <dgm:pt modelId="{FB1E249C-2273-4D46-A54D-37117AFFAF8B}" type="parTrans" cxnId="{A1EA03AD-AD8D-4A3F-B73C-C197574871D5}">
      <dgm:prSet/>
      <dgm:spPr/>
      <dgm:t>
        <a:bodyPr/>
        <a:lstStyle/>
        <a:p>
          <a:endParaRPr lang="en-US" sz="6000" b="1"/>
        </a:p>
      </dgm:t>
    </dgm:pt>
    <dgm:pt modelId="{82181B6F-DC79-40E7-8D38-1FA2B96D96EC}">
      <dgm:prSet custT="1"/>
      <dgm:spPr/>
      <dgm:t>
        <a:bodyPr/>
        <a:lstStyle/>
        <a:p>
          <a:r>
            <a:rPr lang="da-DK" sz="2000" b="1" dirty="0" smtClean="0"/>
            <a:t>BRBRAITT, Jabalpur</a:t>
          </a:r>
          <a:endParaRPr lang="en-US" sz="2000" b="1" dirty="0"/>
        </a:p>
      </dgm:t>
    </dgm:pt>
    <dgm:pt modelId="{33695FA6-8204-401E-8E49-1CB2A4CFB346}" type="parTrans" cxnId="{AB0E507A-539C-408F-8C0D-9C595CB8DD89}">
      <dgm:prSet/>
      <dgm:spPr/>
      <dgm:t>
        <a:bodyPr/>
        <a:lstStyle/>
        <a:p>
          <a:endParaRPr lang="en-US" sz="6000" b="1"/>
        </a:p>
      </dgm:t>
    </dgm:pt>
    <dgm:pt modelId="{06CAFB44-DE72-4447-9B12-D7A3009DE257}" type="sibTrans" cxnId="{AB0E507A-539C-408F-8C0D-9C595CB8DD89}">
      <dgm:prSet/>
      <dgm:spPr/>
      <dgm:t>
        <a:bodyPr/>
        <a:lstStyle/>
        <a:p>
          <a:endParaRPr lang="en-US" sz="6000" b="1"/>
        </a:p>
      </dgm:t>
    </dgm:pt>
    <dgm:pt modelId="{975DA6D9-F3CD-45B6-ABB8-ADCAF730BC23}">
      <dgm:prSet custT="1"/>
      <dgm:spPr/>
      <dgm:t>
        <a:bodyPr/>
        <a:lstStyle/>
        <a:p>
          <a:r>
            <a:rPr lang="en-US" sz="2000" b="1" dirty="0" smtClean="0"/>
            <a:t>ARTTC, Ranchi</a:t>
          </a:r>
          <a:endParaRPr lang="en-US" sz="2000" b="1" dirty="0"/>
        </a:p>
      </dgm:t>
    </dgm:pt>
    <dgm:pt modelId="{78582F79-CC22-4FFC-B3EF-B27DB73F4165}" type="parTrans" cxnId="{6C5ED33F-038C-4155-8B45-5403A6FF02E9}">
      <dgm:prSet/>
      <dgm:spPr/>
      <dgm:t>
        <a:bodyPr/>
        <a:lstStyle/>
        <a:p>
          <a:endParaRPr lang="en-US" sz="6000" b="1"/>
        </a:p>
      </dgm:t>
    </dgm:pt>
    <dgm:pt modelId="{843CEB27-2851-4424-BFC5-D581397D9602}" type="sibTrans" cxnId="{6C5ED33F-038C-4155-8B45-5403A6FF02E9}">
      <dgm:prSet/>
      <dgm:spPr/>
      <dgm:t>
        <a:bodyPr/>
        <a:lstStyle/>
        <a:p>
          <a:endParaRPr lang="en-US" sz="6000" b="1"/>
        </a:p>
      </dgm:t>
    </dgm:pt>
    <dgm:pt modelId="{380C5727-F050-407C-97D2-6614B0F658DF}">
      <dgm:prSet custT="1"/>
      <dgm:spPr/>
      <dgm:t>
        <a:bodyPr/>
        <a:lstStyle/>
        <a:p>
          <a:r>
            <a:rPr lang="en-US" sz="2000" b="1" dirty="0" smtClean="0"/>
            <a:t>5</a:t>
          </a:r>
          <a:endParaRPr lang="en-US" sz="2000" b="1" dirty="0"/>
        </a:p>
      </dgm:t>
    </dgm:pt>
    <dgm:pt modelId="{F9C57B8C-9BF2-4531-8522-DF0739419EA9}" type="parTrans" cxnId="{E6E29127-350B-4691-AE26-44C99280859A}">
      <dgm:prSet/>
      <dgm:spPr/>
      <dgm:t>
        <a:bodyPr/>
        <a:lstStyle/>
        <a:p>
          <a:endParaRPr lang="en-US" sz="6000" b="1"/>
        </a:p>
      </dgm:t>
    </dgm:pt>
    <dgm:pt modelId="{C489169F-6172-4252-BE8C-F12F8051583E}" type="sibTrans" cxnId="{E6E29127-350B-4691-AE26-44C99280859A}">
      <dgm:prSet/>
      <dgm:spPr/>
      <dgm:t>
        <a:bodyPr/>
        <a:lstStyle/>
        <a:p>
          <a:endParaRPr lang="en-US" sz="6000" b="1"/>
        </a:p>
      </dgm:t>
    </dgm:pt>
    <dgm:pt modelId="{14B61AD3-7BE9-4063-B06D-3BD1C411997C}">
      <dgm:prSet custT="1"/>
      <dgm:spPr/>
      <dgm:t>
        <a:bodyPr/>
        <a:lstStyle/>
        <a:p>
          <a:r>
            <a:rPr lang="en-US" sz="2000" b="1" dirty="0" smtClean="0"/>
            <a:t>6</a:t>
          </a:r>
          <a:endParaRPr lang="en-US" sz="2000" b="1" dirty="0"/>
        </a:p>
      </dgm:t>
    </dgm:pt>
    <dgm:pt modelId="{4A6AE76F-7065-4921-91B3-95911F27760E}" type="parTrans" cxnId="{4EC42089-0F11-4845-9EEA-D75C61ABFDD4}">
      <dgm:prSet/>
      <dgm:spPr/>
      <dgm:t>
        <a:bodyPr/>
        <a:lstStyle/>
        <a:p>
          <a:endParaRPr lang="en-US" sz="6000" b="1"/>
        </a:p>
      </dgm:t>
    </dgm:pt>
    <dgm:pt modelId="{2865C681-8941-436E-9BB5-B3178D615E0E}" type="sibTrans" cxnId="{4EC42089-0F11-4845-9EEA-D75C61ABFDD4}">
      <dgm:prSet/>
      <dgm:spPr/>
      <dgm:t>
        <a:bodyPr/>
        <a:lstStyle/>
        <a:p>
          <a:endParaRPr lang="en-US" sz="6000" b="1"/>
        </a:p>
      </dgm:t>
    </dgm:pt>
    <dgm:pt modelId="{F4BE1603-D1FA-464B-B38B-ABC643C27DA5}">
      <dgm:prSet custT="1"/>
      <dgm:spPr/>
      <dgm:t>
        <a:bodyPr/>
        <a:lstStyle/>
        <a:p>
          <a:r>
            <a:rPr lang="en-US" sz="2000" b="1" dirty="0" smtClean="0"/>
            <a:t>7</a:t>
          </a:r>
          <a:endParaRPr lang="en-US" sz="2000" b="1" dirty="0"/>
        </a:p>
      </dgm:t>
    </dgm:pt>
    <dgm:pt modelId="{EB64846B-55C3-4848-8865-0E872A2C185C}" type="parTrans" cxnId="{F1C19A80-2A84-48BD-B88A-C34576DB3600}">
      <dgm:prSet/>
      <dgm:spPr/>
      <dgm:t>
        <a:bodyPr/>
        <a:lstStyle/>
        <a:p>
          <a:endParaRPr lang="en-US" sz="6000" b="1"/>
        </a:p>
      </dgm:t>
    </dgm:pt>
    <dgm:pt modelId="{85D2DDF0-D83E-4311-8CB6-A39762862EF3}" type="sibTrans" cxnId="{F1C19A80-2A84-48BD-B88A-C34576DB3600}">
      <dgm:prSet/>
      <dgm:spPr/>
      <dgm:t>
        <a:bodyPr/>
        <a:lstStyle/>
        <a:p>
          <a:endParaRPr lang="en-US" sz="6000" b="1"/>
        </a:p>
      </dgm:t>
    </dgm:pt>
    <dgm:pt modelId="{D05D346E-AABE-47FA-A3B4-8BC15A666E7D}">
      <dgm:prSet custT="1"/>
      <dgm:spPr/>
      <dgm:t>
        <a:bodyPr/>
        <a:lstStyle/>
        <a:p>
          <a:r>
            <a:rPr lang="en-US" sz="2000" b="1" dirty="0" smtClean="0"/>
            <a:t>8</a:t>
          </a:r>
          <a:endParaRPr lang="en-US" sz="2000" b="1" dirty="0"/>
        </a:p>
      </dgm:t>
    </dgm:pt>
    <dgm:pt modelId="{BFD70681-D035-4FA2-93A3-A6EF36097C0C}" type="parTrans" cxnId="{F3A6A9B3-F911-407B-ACDB-1ABBE1A2ADC2}">
      <dgm:prSet/>
      <dgm:spPr/>
      <dgm:t>
        <a:bodyPr/>
        <a:lstStyle/>
        <a:p>
          <a:endParaRPr lang="en-US" sz="6000" b="1"/>
        </a:p>
      </dgm:t>
    </dgm:pt>
    <dgm:pt modelId="{4D9FBE05-60C1-4DF1-B0B2-7290363C1B69}" type="sibTrans" cxnId="{F3A6A9B3-F911-407B-ACDB-1ABBE1A2ADC2}">
      <dgm:prSet/>
      <dgm:spPr/>
      <dgm:t>
        <a:bodyPr/>
        <a:lstStyle/>
        <a:p>
          <a:endParaRPr lang="en-US" sz="6000" b="1"/>
        </a:p>
      </dgm:t>
    </dgm:pt>
    <dgm:pt modelId="{775E8F96-359F-41E3-BB69-77505531E0D0}">
      <dgm:prSet custT="1"/>
      <dgm:spPr/>
      <dgm:t>
        <a:bodyPr/>
        <a:lstStyle/>
        <a:p>
          <a:r>
            <a:rPr lang="en-US" sz="2000" b="1" dirty="0" smtClean="0"/>
            <a:t>9</a:t>
          </a:r>
          <a:endParaRPr lang="en-US" sz="2000" b="1" dirty="0"/>
        </a:p>
      </dgm:t>
    </dgm:pt>
    <dgm:pt modelId="{966C7945-6FF3-4FE9-ADFA-75D0FB73575C}" type="parTrans" cxnId="{9B455DB7-2468-47C3-885E-3C2E7DFBF8E0}">
      <dgm:prSet/>
      <dgm:spPr/>
      <dgm:t>
        <a:bodyPr/>
        <a:lstStyle/>
        <a:p>
          <a:endParaRPr lang="en-US" sz="6000" b="1"/>
        </a:p>
      </dgm:t>
    </dgm:pt>
    <dgm:pt modelId="{49F22021-0E78-45B6-82F7-5E6DEAB0D8F4}" type="sibTrans" cxnId="{9B455DB7-2468-47C3-885E-3C2E7DFBF8E0}">
      <dgm:prSet/>
      <dgm:spPr/>
      <dgm:t>
        <a:bodyPr/>
        <a:lstStyle/>
        <a:p>
          <a:endParaRPr lang="en-US" sz="6000" b="1"/>
        </a:p>
      </dgm:t>
    </dgm:pt>
    <dgm:pt modelId="{0DC6636F-358E-44B0-85F4-D4F05C30B39C}">
      <dgm:prSet custT="1"/>
      <dgm:spPr/>
      <dgm:t>
        <a:bodyPr/>
        <a:lstStyle/>
        <a:p>
          <a:r>
            <a:rPr lang="en-US" sz="2000" b="1" dirty="0" smtClean="0"/>
            <a:t>10</a:t>
          </a:r>
          <a:endParaRPr lang="en-US" sz="2000" b="1" dirty="0"/>
        </a:p>
      </dgm:t>
    </dgm:pt>
    <dgm:pt modelId="{19B2BDCB-6C5D-4FB0-BE51-F6A4F7232F18}" type="parTrans" cxnId="{A59B727A-C1A2-4BC4-B10A-F65DD3283E73}">
      <dgm:prSet/>
      <dgm:spPr/>
      <dgm:t>
        <a:bodyPr/>
        <a:lstStyle/>
        <a:p>
          <a:endParaRPr lang="en-US" sz="6000" b="1"/>
        </a:p>
      </dgm:t>
    </dgm:pt>
    <dgm:pt modelId="{A141D35D-CA94-476D-9DE8-213E11962FD9}" type="sibTrans" cxnId="{A59B727A-C1A2-4BC4-B10A-F65DD3283E73}">
      <dgm:prSet/>
      <dgm:spPr/>
      <dgm:t>
        <a:bodyPr/>
        <a:lstStyle/>
        <a:p>
          <a:endParaRPr lang="en-US" sz="6000" b="1"/>
        </a:p>
      </dgm:t>
    </dgm:pt>
    <dgm:pt modelId="{D81D49D9-F015-4343-9F2E-AF6CFAA0FE69}">
      <dgm:prSet custT="1"/>
      <dgm:spPr/>
      <dgm:t>
        <a:bodyPr/>
        <a:lstStyle/>
        <a:p>
          <a:r>
            <a:rPr lang="en-US" sz="2000" b="1" dirty="0" smtClean="0"/>
            <a:t>11</a:t>
          </a:r>
          <a:endParaRPr lang="en-US" sz="2000" b="1" dirty="0"/>
        </a:p>
      </dgm:t>
    </dgm:pt>
    <dgm:pt modelId="{4B44C7F8-9AA0-4A4D-A8EB-335127F2F738}" type="parTrans" cxnId="{3E17BB23-B218-4605-B09B-5B40927352B6}">
      <dgm:prSet/>
      <dgm:spPr/>
      <dgm:t>
        <a:bodyPr/>
        <a:lstStyle/>
        <a:p>
          <a:endParaRPr lang="en-US" sz="6000" b="1"/>
        </a:p>
      </dgm:t>
    </dgm:pt>
    <dgm:pt modelId="{3671BD61-07A9-4DAF-9E27-35F28C738EF9}" type="sibTrans" cxnId="{3E17BB23-B218-4605-B09B-5B40927352B6}">
      <dgm:prSet/>
      <dgm:spPr/>
      <dgm:t>
        <a:bodyPr/>
        <a:lstStyle/>
        <a:p>
          <a:endParaRPr lang="en-US" sz="6000" b="1"/>
        </a:p>
      </dgm:t>
    </dgm:pt>
    <dgm:pt modelId="{70DF7C8B-5D8B-4A2C-8A75-9007A1AF6687}">
      <dgm:prSet custT="1"/>
      <dgm:spPr/>
      <dgm:t>
        <a:bodyPr/>
        <a:lstStyle/>
        <a:p>
          <a:r>
            <a:rPr lang="en-US" sz="2000" b="1" dirty="0" smtClean="0"/>
            <a:t>12</a:t>
          </a:r>
          <a:endParaRPr lang="en-US" sz="2000" b="1" dirty="0"/>
        </a:p>
      </dgm:t>
    </dgm:pt>
    <dgm:pt modelId="{0C6D2F0C-5D5D-46B0-B28D-9F2187DEA702}" type="parTrans" cxnId="{1150123C-7D44-451E-894A-8747D4B406E2}">
      <dgm:prSet/>
      <dgm:spPr/>
      <dgm:t>
        <a:bodyPr/>
        <a:lstStyle/>
        <a:p>
          <a:endParaRPr lang="en-US" sz="6000" b="1"/>
        </a:p>
      </dgm:t>
    </dgm:pt>
    <dgm:pt modelId="{ACADB81A-CCB5-4EEE-8D19-7E5759A22CEB}" type="sibTrans" cxnId="{1150123C-7D44-451E-894A-8747D4B406E2}">
      <dgm:prSet/>
      <dgm:spPr/>
      <dgm:t>
        <a:bodyPr/>
        <a:lstStyle/>
        <a:p>
          <a:endParaRPr lang="en-US" sz="6000" b="1"/>
        </a:p>
      </dgm:t>
    </dgm:pt>
    <dgm:pt modelId="{C5742C31-AD85-4287-B1F1-2511F5D645B4}">
      <dgm:prSet custT="1"/>
      <dgm:spPr/>
      <dgm:t>
        <a:bodyPr/>
        <a:lstStyle/>
        <a:p>
          <a:r>
            <a:rPr lang="en-US" sz="2000" b="1" dirty="0" smtClean="0"/>
            <a:t>13</a:t>
          </a:r>
          <a:endParaRPr lang="en-US" sz="2000" b="1" dirty="0"/>
        </a:p>
      </dgm:t>
    </dgm:pt>
    <dgm:pt modelId="{2E125126-E88C-470E-A47E-DEF971E7CAFA}" type="parTrans" cxnId="{D543CA9A-94E5-4D77-BCA2-001AE8FAAAFA}">
      <dgm:prSet/>
      <dgm:spPr/>
      <dgm:t>
        <a:bodyPr/>
        <a:lstStyle/>
        <a:p>
          <a:endParaRPr lang="en-US" sz="6000" b="1"/>
        </a:p>
      </dgm:t>
    </dgm:pt>
    <dgm:pt modelId="{2093F2F4-3FB5-46D8-9714-260EDB9C459A}" type="sibTrans" cxnId="{D543CA9A-94E5-4D77-BCA2-001AE8FAAAFA}">
      <dgm:prSet/>
      <dgm:spPr/>
      <dgm:t>
        <a:bodyPr/>
        <a:lstStyle/>
        <a:p>
          <a:endParaRPr lang="en-US" sz="6000" b="1"/>
        </a:p>
      </dgm:t>
    </dgm:pt>
    <dgm:pt modelId="{9091FEB9-6FBC-4950-A648-B31DB4F9A773}">
      <dgm:prSet custT="1"/>
      <dgm:spPr/>
      <dgm:t>
        <a:bodyPr/>
        <a:lstStyle/>
        <a:p>
          <a:r>
            <a:rPr lang="en-US" sz="2000" b="1" dirty="0" smtClean="0"/>
            <a:t>14</a:t>
          </a:r>
          <a:endParaRPr lang="en-US" sz="2000" b="1" dirty="0"/>
        </a:p>
      </dgm:t>
    </dgm:pt>
    <dgm:pt modelId="{80AAD9CD-AFFC-41AA-8CDE-7E38BF669C4F}" type="parTrans" cxnId="{B5404C5A-23D2-43E1-85BA-7982DB62589A}">
      <dgm:prSet/>
      <dgm:spPr/>
      <dgm:t>
        <a:bodyPr/>
        <a:lstStyle/>
        <a:p>
          <a:endParaRPr lang="en-US" sz="6000" b="1"/>
        </a:p>
      </dgm:t>
    </dgm:pt>
    <dgm:pt modelId="{660E6DDD-98A1-461F-A0E7-82B1F0FB4C4F}" type="sibTrans" cxnId="{B5404C5A-23D2-43E1-85BA-7982DB62589A}">
      <dgm:prSet/>
      <dgm:spPr/>
      <dgm:t>
        <a:bodyPr/>
        <a:lstStyle/>
        <a:p>
          <a:endParaRPr lang="en-US" sz="6000" b="1"/>
        </a:p>
      </dgm:t>
    </dgm:pt>
    <dgm:pt modelId="{22F87FA0-9908-4B82-BC4A-987375602A38}">
      <dgm:prSet custT="1"/>
      <dgm:spPr/>
      <dgm:t>
        <a:bodyPr/>
        <a:lstStyle/>
        <a:p>
          <a:r>
            <a:rPr lang="en-US" sz="2000" b="1" dirty="0" smtClean="0"/>
            <a:t>15</a:t>
          </a:r>
          <a:endParaRPr lang="en-US" sz="2000" b="1" dirty="0"/>
        </a:p>
      </dgm:t>
    </dgm:pt>
    <dgm:pt modelId="{2BCC6460-81AB-4D50-A1FC-0CF51D4F21C1}" type="parTrans" cxnId="{302092FF-30E4-4CD2-87A6-A456329F308A}">
      <dgm:prSet/>
      <dgm:spPr/>
      <dgm:t>
        <a:bodyPr/>
        <a:lstStyle/>
        <a:p>
          <a:endParaRPr lang="en-US" sz="6000" b="1"/>
        </a:p>
      </dgm:t>
    </dgm:pt>
    <dgm:pt modelId="{E909474F-CD29-444D-848F-01B589755194}" type="sibTrans" cxnId="{302092FF-30E4-4CD2-87A6-A456329F308A}">
      <dgm:prSet/>
      <dgm:spPr/>
      <dgm:t>
        <a:bodyPr/>
        <a:lstStyle/>
        <a:p>
          <a:endParaRPr lang="en-US" sz="6000" b="1"/>
        </a:p>
      </dgm:t>
    </dgm:pt>
    <dgm:pt modelId="{FE61F828-A5BF-41DF-9006-FCB81A33C187}">
      <dgm:prSet custT="1"/>
      <dgm:spPr/>
      <dgm:t>
        <a:bodyPr/>
        <a:lstStyle/>
        <a:p>
          <a:r>
            <a:rPr lang="en-US" sz="2000" b="1" dirty="0" smtClean="0"/>
            <a:t>16</a:t>
          </a:r>
          <a:endParaRPr lang="en-US" sz="2000" b="1" dirty="0"/>
        </a:p>
      </dgm:t>
    </dgm:pt>
    <dgm:pt modelId="{8AF681C8-4FAF-4055-91A3-A5D0F4D4A979}" type="parTrans" cxnId="{72CF6C71-8CB1-45CF-98B7-B926DC139D33}">
      <dgm:prSet/>
      <dgm:spPr/>
      <dgm:t>
        <a:bodyPr/>
        <a:lstStyle/>
        <a:p>
          <a:endParaRPr lang="en-US" sz="6000" b="1"/>
        </a:p>
      </dgm:t>
    </dgm:pt>
    <dgm:pt modelId="{CD88D95E-6689-4394-AF0E-0291491CEADC}" type="sibTrans" cxnId="{72CF6C71-8CB1-45CF-98B7-B926DC139D33}">
      <dgm:prSet/>
      <dgm:spPr/>
      <dgm:t>
        <a:bodyPr/>
        <a:lstStyle/>
        <a:p>
          <a:endParaRPr lang="en-US" sz="6000" b="1"/>
        </a:p>
      </dgm:t>
    </dgm:pt>
    <dgm:pt modelId="{C15550DD-A3A1-4CC1-A184-15751D4D84EC}">
      <dgm:prSet custT="1"/>
      <dgm:spPr/>
      <dgm:t>
        <a:bodyPr/>
        <a:lstStyle/>
        <a:p>
          <a:r>
            <a:rPr lang="en-US" sz="2000" b="1" dirty="0" smtClean="0"/>
            <a:t>17</a:t>
          </a:r>
          <a:endParaRPr lang="en-US" sz="2000" b="1" dirty="0"/>
        </a:p>
      </dgm:t>
    </dgm:pt>
    <dgm:pt modelId="{CA160D20-C7C1-45A9-820A-F8138D6A92D0}" type="parTrans" cxnId="{B56FC5D7-C74F-4B87-85CF-8F6F100DEC14}">
      <dgm:prSet/>
      <dgm:spPr/>
      <dgm:t>
        <a:bodyPr/>
        <a:lstStyle/>
        <a:p>
          <a:endParaRPr lang="en-US" sz="6000" b="1"/>
        </a:p>
      </dgm:t>
    </dgm:pt>
    <dgm:pt modelId="{525D3B53-0680-4600-B0C5-CFAA1BE749FE}" type="sibTrans" cxnId="{B56FC5D7-C74F-4B87-85CF-8F6F100DEC14}">
      <dgm:prSet/>
      <dgm:spPr/>
      <dgm:t>
        <a:bodyPr/>
        <a:lstStyle/>
        <a:p>
          <a:endParaRPr lang="en-US" sz="6000" b="1"/>
        </a:p>
      </dgm:t>
    </dgm:pt>
    <dgm:pt modelId="{BB0ADA75-14D5-4B3B-96E0-FC989D5CB7E2}">
      <dgm:prSet custT="1"/>
      <dgm:spPr/>
      <dgm:t>
        <a:bodyPr/>
        <a:lstStyle/>
        <a:p>
          <a:r>
            <a:rPr lang="en-US" sz="2000" b="1" dirty="0" smtClean="0"/>
            <a:t>RTTC, Bhubneshwar</a:t>
          </a:r>
        </a:p>
      </dgm:t>
    </dgm:pt>
    <dgm:pt modelId="{3967045C-B48C-47C6-B707-B8EFFA469361}" type="parTrans" cxnId="{2567043F-331D-4B4B-96F3-31FF5250CE03}">
      <dgm:prSet/>
      <dgm:spPr/>
      <dgm:t>
        <a:bodyPr/>
        <a:lstStyle/>
        <a:p>
          <a:endParaRPr lang="en-US" b="1"/>
        </a:p>
      </dgm:t>
    </dgm:pt>
    <dgm:pt modelId="{36042A80-FF0E-4B74-A4D4-62CD693B79FC}" type="sibTrans" cxnId="{2567043F-331D-4B4B-96F3-31FF5250CE03}">
      <dgm:prSet/>
      <dgm:spPr/>
      <dgm:t>
        <a:bodyPr/>
        <a:lstStyle/>
        <a:p>
          <a:endParaRPr lang="en-US" b="1"/>
        </a:p>
      </dgm:t>
    </dgm:pt>
    <dgm:pt modelId="{324D7BE2-E05D-443A-A92D-C97676A21F62}">
      <dgm:prSet custT="1"/>
      <dgm:spPr/>
      <dgm:t>
        <a:bodyPr/>
        <a:lstStyle/>
        <a:p>
          <a:r>
            <a:rPr lang="en-US" sz="2000" b="1" dirty="0" smtClean="0"/>
            <a:t>RTTC, </a:t>
          </a:r>
          <a:r>
            <a:rPr lang="en-US" sz="2000" b="1" dirty="0" err="1" smtClean="0"/>
            <a:t>Guwahati</a:t>
          </a:r>
          <a:endParaRPr lang="en-US" sz="2000" b="1" dirty="0" smtClean="0"/>
        </a:p>
      </dgm:t>
    </dgm:pt>
    <dgm:pt modelId="{67A1CBC0-4AD0-452A-8B9E-AB8EC5992D3B}" type="parTrans" cxnId="{617E1ED8-E4DB-4C86-9C7E-299D3031CCC5}">
      <dgm:prSet/>
      <dgm:spPr/>
      <dgm:t>
        <a:bodyPr/>
        <a:lstStyle/>
        <a:p>
          <a:endParaRPr lang="en-US" b="1"/>
        </a:p>
      </dgm:t>
    </dgm:pt>
    <dgm:pt modelId="{2893DBF6-413B-44A6-A12D-8F168078A35C}" type="sibTrans" cxnId="{617E1ED8-E4DB-4C86-9C7E-299D3031CCC5}">
      <dgm:prSet/>
      <dgm:spPr/>
      <dgm:t>
        <a:bodyPr/>
        <a:lstStyle/>
        <a:p>
          <a:endParaRPr lang="en-US" b="1"/>
        </a:p>
      </dgm:t>
    </dgm:pt>
    <dgm:pt modelId="{A634F4A8-B6E3-4C3D-91DF-985749C631E8}">
      <dgm:prSet custT="1"/>
      <dgm:spPr/>
      <dgm:t>
        <a:bodyPr/>
        <a:lstStyle/>
        <a:p>
          <a:r>
            <a:rPr lang="en-US" sz="2000" b="1" dirty="0" smtClean="0"/>
            <a:t>RTTC, </a:t>
          </a:r>
          <a:r>
            <a:rPr lang="en-US" sz="2000" b="1" dirty="0" err="1" smtClean="0"/>
            <a:t>Jaipur</a:t>
          </a:r>
          <a:endParaRPr lang="en-US" sz="2000" b="1" dirty="0" smtClean="0"/>
        </a:p>
      </dgm:t>
    </dgm:pt>
    <dgm:pt modelId="{96C12548-BD3D-4ABE-A0E2-F2C45F32C718}" type="parTrans" cxnId="{3E31CFFE-0B44-4799-9541-CAA40F2A4EDC}">
      <dgm:prSet/>
      <dgm:spPr/>
      <dgm:t>
        <a:bodyPr/>
        <a:lstStyle/>
        <a:p>
          <a:endParaRPr lang="en-US" b="1"/>
        </a:p>
      </dgm:t>
    </dgm:pt>
    <dgm:pt modelId="{3F309852-BD1C-4540-96F4-F1991C7827A9}" type="sibTrans" cxnId="{3E31CFFE-0B44-4799-9541-CAA40F2A4EDC}">
      <dgm:prSet/>
      <dgm:spPr/>
      <dgm:t>
        <a:bodyPr/>
        <a:lstStyle/>
        <a:p>
          <a:endParaRPr lang="en-US" b="1"/>
        </a:p>
      </dgm:t>
    </dgm:pt>
    <dgm:pt modelId="{F79B0DB3-E6E2-456A-BED3-ADAD73680C94}">
      <dgm:prSet custT="1"/>
      <dgm:spPr/>
      <dgm:t>
        <a:bodyPr/>
        <a:lstStyle/>
        <a:p>
          <a:r>
            <a:rPr lang="da-DK" sz="2000" b="1" dirty="0" smtClean="0"/>
            <a:t>RTC, Lucknow</a:t>
          </a:r>
          <a:endParaRPr lang="en-US" sz="2000" b="1" dirty="0" smtClean="0"/>
        </a:p>
      </dgm:t>
    </dgm:pt>
    <dgm:pt modelId="{AEAF78E9-ED97-4A41-B098-B5E27057C52E}" type="parTrans" cxnId="{6331405B-C165-44F9-93E9-1E51763C3E50}">
      <dgm:prSet/>
      <dgm:spPr/>
      <dgm:t>
        <a:bodyPr/>
        <a:lstStyle/>
        <a:p>
          <a:endParaRPr lang="en-US" b="1"/>
        </a:p>
      </dgm:t>
    </dgm:pt>
    <dgm:pt modelId="{550F895C-F898-4723-A82E-266DC37E687E}" type="sibTrans" cxnId="{6331405B-C165-44F9-93E9-1E51763C3E50}">
      <dgm:prSet/>
      <dgm:spPr/>
      <dgm:t>
        <a:bodyPr/>
        <a:lstStyle/>
        <a:p>
          <a:endParaRPr lang="en-US" b="1"/>
        </a:p>
      </dgm:t>
    </dgm:pt>
    <dgm:pt modelId="{21764DCB-2042-4CCD-8B6F-8207F28A2126}">
      <dgm:prSet custT="1"/>
      <dgm:spPr/>
      <dgm:t>
        <a:bodyPr/>
        <a:lstStyle/>
        <a:p>
          <a:r>
            <a:rPr lang="en-US" sz="2000" b="1" dirty="0" smtClean="0"/>
            <a:t>RTTC, Mysore</a:t>
          </a:r>
        </a:p>
      </dgm:t>
    </dgm:pt>
    <dgm:pt modelId="{2149B8C1-CE45-4A8E-B703-29BE0777AE68}" type="parTrans" cxnId="{9BB3A547-57CD-4D65-9388-95EBABBD6A2B}">
      <dgm:prSet/>
      <dgm:spPr/>
      <dgm:t>
        <a:bodyPr/>
        <a:lstStyle/>
        <a:p>
          <a:endParaRPr lang="en-US" b="1"/>
        </a:p>
      </dgm:t>
    </dgm:pt>
    <dgm:pt modelId="{311708F3-919B-4900-BEA6-BF020040D50E}" type="sibTrans" cxnId="{9BB3A547-57CD-4D65-9388-95EBABBD6A2B}">
      <dgm:prSet/>
      <dgm:spPr/>
      <dgm:t>
        <a:bodyPr/>
        <a:lstStyle/>
        <a:p>
          <a:endParaRPr lang="en-US" b="1"/>
        </a:p>
      </dgm:t>
    </dgm:pt>
    <dgm:pt modelId="{3035F94A-C929-448B-8589-D67AF5D97B38}">
      <dgm:prSet custT="1"/>
      <dgm:spPr/>
      <dgm:t>
        <a:bodyPr/>
        <a:lstStyle/>
        <a:p>
          <a:r>
            <a:rPr lang="en-US" sz="2000" b="1" dirty="0" smtClean="0"/>
            <a:t>RTTC, Nagpur</a:t>
          </a:r>
        </a:p>
      </dgm:t>
    </dgm:pt>
    <dgm:pt modelId="{E0182D88-FFEB-440D-ACE4-D2A844FD621F}" type="parTrans" cxnId="{18C12056-4C85-43B8-B98F-4BA050160344}">
      <dgm:prSet/>
      <dgm:spPr/>
      <dgm:t>
        <a:bodyPr/>
        <a:lstStyle/>
        <a:p>
          <a:endParaRPr lang="en-US" b="1"/>
        </a:p>
      </dgm:t>
    </dgm:pt>
    <dgm:pt modelId="{7C3FF137-8847-4187-BB86-A3B6EA6B4659}" type="sibTrans" cxnId="{18C12056-4C85-43B8-B98F-4BA050160344}">
      <dgm:prSet/>
      <dgm:spPr/>
      <dgm:t>
        <a:bodyPr/>
        <a:lstStyle/>
        <a:p>
          <a:endParaRPr lang="en-US" b="1"/>
        </a:p>
      </dgm:t>
    </dgm:pt>
    <dgm:pt modelId="{78A068CF-B7D5-43CF-B969-42E588ADD4D1}">
      <dgm:prSet custT="1"/>
      <dgm:spPr/>
      <dgm:t>
        <a:bodyPr/>
        <a:lstStyle/>
        <a:p>
          <a:r>
            <a:rPr lang="en-US" sz="2000" b="1" dirty="0" smtClean="0"/>
            <a:t>RTTC, </a:t>
          </a:r>
          <a:r>
            <a:rPr lang="en-US" sz="2000" b="1" dirty="0" err="1" smtClean="0"/>
            <a:t>Pune</a:t>
          </a:r>
          <a:endParaRPr lang="en-US" sz="2000" b="1" dirty="0" smtClean="0"/>
        </a:p>
      </dgm:t>
    </dgm:pt>
    <dgm:pt modelId="{5F06FE25-A5FE-4EAA-B351-0F5506464DFD}" type="parTrans" cxnId="{D161CBD9-F6F0-4281-9B2D-FBFAA1F0EB4B}">
      <dgm:prSet/>
      <dgm:spPr/>
      <dgm:t>
        <a:bodyPr/>
        <a:lstStyle/>
        <a:p>
          <a:endParaRPr lang="en-US" b="1"/>
        </a:p>
      </dgm:t>
    </dgm:pt>
    <dgm:pt modelId="{AEC49A9C-EDDB-48B5-9686-E250AC6E7B18}" type="sibTrans" cxnId="{D161CBD9-F6F0-4281-9B2D-FBFAA1F0EB4B}">
      <dgm:prSet/>
      <dgm:spPr/>
      <dgm:t>
        <a:bodyPr/>
        <a:lstStyle/>
        <a:p>
          <a:endParaRPr lang="en-US" b="1"/>
        </a:p>
      </dgm:t>
    </dgm:pt>
    <dgm:pt modelId="{1B609556-8441-4445-95CE-439668DE8407}">
      <dgm:prSet custT="1"/>
      <dgm:spPr/>
      <dgm:t>
        <a:bodyPr/>
        <a:lstStyle/>
        <a:p>
          <a:r>
            <a:rPr lang="en-US" sz="2000" b="1" dirty="0" smtClean="0"/>
            <a:t>NSCBTTC, </a:t>
          </a:r>
          <a:r>
            <a:rPr lang="en-US" sz="2000" b="1" dirty="0" err="1" smtClean="0"/>
            <a:t>Kalyani</a:t>
          </a:r>
          <a:endParaRPr lang="en-US" sz="2000" b="1" dirty="0" smtClean="0"/>
        </a:p>
      </dgm:t>
    </dgm:pt>
    <dgm:pt modelId="{58F2450B-ED3F-4407-B112-B23080E50966}" type="parTrans" cxnId="{83893EB0-A30D-4930-928D-08E80297572B}">
      <dgm:prSet/>
      <dgm:spPr/>
      <dgm:t>
        <a:bodyPr/>
        <a:lstStyle/>
        <a:p>
          <a:endParaRPr lang="en-US" b="1"/>
        </a:p>
      </dgm:t>
    </dgm:pt>
    <dgm:pt modelId="{568424F1-DCEA-4512-8188-3E139558B3DE}" type="sibTrans" cxnId="{83893EB0-A30D-4930-928D-08E80297572B}">
      <dgm:prSet/>
      <dgm:spPr/>
      <dgm:t>
        <a:bodyPr/>
        <a:lstStyle/>
        <a:p>
          <a:endParaRPr lang="en-US" b="1"/>
        </a:p>
      </dgm:t>
    </dgm:pt>
    <dgm:pt modelId="{B8DCC08B-444A-4BD0-9CC2-E721CA110F05}">
      <dgm:prSet custT="1"/>
      <dgm:spPr/>
      <dgm:t>
        <a:bodyPr/>
        <a:lstStyle/>
        <a:p>
          <a:r>
            <a:rPr lang="en-US" sz="2000" b="1" dirty="0" smtClean="0"/>
            <a:t>RTTC, Chennai</a:t>
          </a:r>
        </a:p>
      </dgm:t>
    </dgm:pt>
    <dgm:pt modelId="{62238EF1-E4AE-411C-A882-0108DAF2E08C}" type="parTrans" cxnId="{32DF9A47-60A5-46E5-B5D6-8F4C041D2A82}">
      <dgm:prSet/>
      <dgm:spPr/>
      <dgm:t>
        <a:bodyPr/>
        <a:lstStyle/>
        <a:p>
          <a:endParaRPr lang="en-US" b="1"/>
        </a:p>
      </dgm:t>
    </dgm:pt>
    <dgm:pt modelId="{8A5B31F2-4C7B-429E-8705-4CDBD53AB516}" type="sibTrans" cxnId="{32DF9A47-60A5-46E5-B5D6-8F4C041D2A82}">
      <dgm:prSet/>
      <dgm:spPr/>
      <dgm:t>
        <a:bodyPr/>
        <a:lstStyle/>
        <a:p>
          <a:endParaRPr lang="en-US" b="1"/>
        </a:p>
      </dgm:t>
    </dgm:pt>
    <dgm:pt modelId="{F7B1412C-FE3A-491A-A464-61C8B9C402A2}">
      <dgm:prSet custT="1"/>
      <dgm:spPr/>
      <dgm:t>
        <a:bodyPr/>
        <a:lstStyle/>
        <a:p>
          <a:r>
            <a:rPr lang="en-US" sz="2000" b="1" dirty="0" smtClean="0"/>
            <a:t>RTTC, Trivandrum</a:t>
          </a:r>
        </a:p>
      </dgm:t>
    </dgm:pt>
    <dgm:pt modelId="{47515EE7-B1FD-4CFC-AC3D-B4E1A9A8E318}" type="parTrans" cxnId="{E23C41D8-360E-451E-A85C-6323985F3628}">
      <dgm:prSet/>
      <dgm:spPr/>
      <dgm:t>
        <a:bodyPr/>
        <a:lstStyle/>
        <a:p>
          <a:endParaRPr lang="en-US" b="1"/>
        </a:p>
      </dgm:t>
    </dgm:pt>
    <dgm:pt modelId="{DED77FB6-046E-4A14-AAD7-2726113A9CB8}" type="sibTrans" cxnId="{E23C41D8-360E-451E-A85C-6323985F3628}">
      <dgm:prSet/>
      <dgm:spPr/>
      <dgm:t>
        <a:bodyPr/>
        <a:lstStyle/>
        <a:p>
          <a:endParaRPr lang="en-US" b="1"/>
        </a:p>
      </dgm:t>
    </dgm:pt>
    <dgm:pt modelId="{BDCCEFEC-BC1F-4D16-8B2E-700B7796A02A}">
      <dgm:prSet custT="1"/>
      <dgm:spPr/>
      <dgm:t>
        <a:bodyPr/>
        <a:lstStyle/>
        <a:p>
          <a:r>
            <a:rPr lang="en-US" sz="2000" b="1" dirty="0" smtClean="0"/>
            <a:t>RTTC </a:t>
          </a:r>
          <a:r>
            <a:rPr lang="en-US" sz="2000" b="1" dirty="0" err="1" smtClean="0"/>
            <a:t>Ahemedabad</a:t>
          </a:r>
          <a:endParaRPr lang="en-US" sz="2000" b="1" dirty="0" smtClean="0"/>
        </a:p>
      </dgm:t>
    </dgm:pt>
    <dgm:pt modelId="{AF5C3DDE-4B65-43FE-A6AA-BEB8D571DAFC}" type="parTrans" cxnId="{168977E3-87D8-4E05-8F49-EA51D4842870}">
      <dgm:prSet/>
      <dgm:spPr/>
      <dgm:t>
        <a:bodyPr/>
        <a:lstStyle/>
        <a:p>
          <a:endParaRPr lang="en-US" b="1"/>
        </a:p>
      </dgm:t>
    </dgm:pt>
    <dgm:pt modelId="{09A2B22D-AC46-4F60-A6A5-904491E32804}" type="sibTrans" cxnId="{168977E3-87D8-4E05-8F49-EA51D4842870}">
      <dgm:prSet/>
      <dgm:spPr/>
      <dgm:t>
        <a:bodyPr/>
        <a:lstStyle/>
        <a:p>
          <a:endParaRPr lang="en-US" b="1"/>
        </a:p>
      </dgm:t>
    </dgm:pt>
    <dgm:pt modelId="{4063174F-18B8-4E85-8AB0-350B1686B257}">
      <dgm:prSet custT="1"/>
      <dgm:spPr/>
      <dgm:t>
        <a:bodyPr/>
        <a:lstStyle/>
        <a:p>
          <a:r>
            <a:rPr lang="en-US" sz="2000" b="1" dirty="0" smtClean="0"/>
            <a:t>RTTC Hyderabad</a:t>
          </a:r>
        </a:p>
      </dgm:t>
    </dgm:pt>
    <dgm:pt modelId="{924FB093-5819-442A-8881-3F3A971F2661}" type="parTrans" cxnId="{5C2641E8-7C8B-4987-85FC-250DF350A9A1}">
      <dgm:prSet/>
      <dgm:spPr/>
      <dgm:t>
        <a:bodyPr/>
        <a:lstStyle/>
        <a:p>
          <a:endParaRPr lang="en-US" b="1"/>
        </a:p>
      </dgm:t>
    </dgm:pt>
    <dgm:pt modelId="{A7E6126B-77AA-47F7-8AFC-AB4745654DDC}" type="sibTrans" cxnId="{5C2641E8-7C8B-4987-85FC-250DF350A9A1}">
      <dgm:prSet/>
      <dgm:spPr/>
      <dgm:t>
        <a:bodyPr/>
        <a:lstStyle/>
        <a:p>
          <a:endParaRPr lang="en-US" b="1"/>
        </a:p>
      </dgm:t>
    </dgm:pt>
    <dgm:pt modelId="{E94CE945-7794-460A-BEE1-F2C12B2EE33C}">
      <dgm:prSet custT="1"/>
      <dgm:spPr/>
      <dgm:t>
        <a:bodyPr/>
        <a:lstStyle/>
        <a:p>
          <a:r>
            <a:rPr lang="en-US" sz="2000" b="1" dirty="0" smtClean="0"/>
            <a:t>RTTC </a:t>
          </a:r>
          <a:r>
            <a:rPr lang="en-US" sz="2000" b="1" dirty="0" err="1" smtClean="0"/>
            <a:t>Rajpura</a:t>
          </a:r>
          <a:endParaRPr lang="en-US" sz="2000" b="1" dirty="0" smtClean="0"/>
        </a:p>
      </dgm:t>
    </dgm:pt>
    <dgm:pt modelId="{E3F3ED80-652C-440D-9DDB-0AF87E8A5C8F}" type="parTrans" cxnId="{3BE4E327-C12C-4B39-9AA5-26BF147D433B}">
      <dgm:prSet/>
      <dgm:spPr/>
      <dgm:t>
        <a:bodyPr/>
        <a:lstStyle/>
        <a:p>
          <a:endParaRPr lang="en-US" b="1"/>
        </a:p>
      </dgm:t>
    </dgm:pt>
    <dgm:pt modelId="{892B88C1-9347-448C-B1E8-C1C455837271}" type="sibTrans" cxnId="{3BE4E327-C12C-4B39-9AA5-26BF147D433B}">
      <dgm:prSet/>
      <dgm:spPr/>
      <dgm:t>
        <a:bodyPr/>
        <a:lstStyle/>
        <a:p>
          <a:endParaRPr lang="en-US" b="1"/>
        </a:p>
      </dgm:t>
    </dgm:pt>
    <dgm:pt modelId="{9425AA15-2402-4795-9E45-6261963B6D1D}" type="pres">
      <dgm:prSet presAssocID="{637FBF8A-C804-4D23-91B2-623F1EC93C8B}" presName="linearFlow" presStyleCnt="0">
        <dgm:presLayoutVars>
          <dgm:dir/>
          <dgm:animLvl val="lvl"/>
          <dgm:resizeHandles val="exact"/>
        </dgm:presLayoutVars>
      </dgm:prSet>
      <dgm:spPr/>
      <dgm:t>
        <a:bodyPr/>
        <a:lstStyle/>
        <a:p>
          <a:endParaRPr lang="en-US"/>
        </a:p>
      </dgm:t>
    </dgm:pt>
    <dgm:pt modelId="{C3AAFFC8-1EB6-43BF-B3C1-00414D97824A}" type="pres">
      <dgm:prSet presAssocID="{83BB2B18-5272-4B28-AB2D-789BA7522235}" presName="composite" presStyleCnt="0"/>
      <dgm:spPr/>
    </dgm:pt>
    <dgm:pt modelId="{A34C50E3-B841-4A62-87A8-4BB2DC3B4A2F}" type="pres">
      <dgm:prSet presAssocID="{83BB2B18-5272-4B28-AB2D-789BA7522235}" presName="parentText" presStyleLbl="alignNode1" presStyleIdx="0" presStyleCnt="17">
        <dgm:presLayoutVars>
          <dgm:chMax val="1"/>
          <dgm:bulletEnabled val="1"/>
        </dgm:presLayoutVars>
      </dgm:prSet>
      <dgm:spPr/>
      <dgm:t>
        <a:bodyPr/>
        <a:lstStyle/>
        <a:p>
          <a:endParaRPr lang="en-US"/>
        </a:p>
      </dgm:t>
    </dgm:pt>
    <dgm:pt modelId="{A2FC4232-FAF8-4FC2-8AEB-3BD47A27AE42}" type="pres">
      <dgm:prSet presAssocID="{83BB2B18-5272-4B28-AB2D-789BA7522235}" presName="descendantText" presStyleLbl="alignAcc1" presStyleIdx="0" presStyleCnt="17">
        <dgm:presLayoutVars>
          <dgm:bulletEnabled val="1"/>
        </dgm:presLayoutVars>
      </dgm:prSet>
      <dgm:spPr/>
      <dgm:t>
        <a:bodyPr/>
        <a:lstStyle/>
        <a:p>
          <a:endParaRPr lang="en-US"/>
        </a:p>
      </dgm:t>
    </dgm:pt>
    <dgm:pt modelId="{20466E77-55B1-434D-BA9C-8C4547FF753C}" type="pres">
      <dgm:prSet presAssocID="{4420D948-D017-41F5-B119-02CCA78B2CD1}" presName="sp" presStyleCnt="0"/>
      <dgm:spPr/>
    </dgm:pt>
    <dgm:pt modelId="{10D2EEF1-0270-443C-BD2D-92B53F3B1F62}" type="pres">
      <dgm:prSet presAssocID="{9BC8D0C6-E077-47EA-9B13-7AC27C0984A1}" presName="composite" presStyleCnt="0"/>
      <dgm:spPr/>
    </dgm:pt>
    <dgm:pt modelId="{58C6CD42-2EE4-4218-A4C5-8DC71FB7670D}" type="pres">
      <dgm:prSet presAssocID="{9BC8D0C6-E077-47EA-9B13-7AC27C0984A1}" presName="parentText" presStyleLbl="alignNode1" presStyleIdx="1" presStyleCnt="17">
        <dgm:presLayoutVars>
          <dgm:chMax val="1"/>
          <dgm:bulletEnabled val="1"/>
        </dgm:presLayoutVars>
      </dgm:prSet>
      <dgm:spPr/>
      <dgm:t>
        <a:bodyPr/>
        <a:lstStyle/>
        <a:p>
          <a:endParaRPr lang="en-US"/>
        </a:p>
      </dgm:t>
    </dgm:pt>
    <dgm:pt modelId="{A3DA846C-8033-42E6-9882-52B2A1C87F11}" type="pres">
      <dgm:prSet presAssocID="{9BC8D0C6-E077-47EA-9B13-7AC27C0984A1}" presName="descendantText" presStyleLbl="alignAcc1" presStyleIdx="1" presStyleCnt="17">
        <dgm:presLayoutVars>
          <dgm:bulletEnabled val="1"/>
        </dgm:presLayoutVars>
      </dgm:prSet>
      <dgm:spPr/>
      <dgm:t>
        <a:bodyPr/>
        <a:lstStyle/>
        <a:p>
          <a:endParaRPr lang="en-US"/>
        </a:p>
      </dgm:t>
    </dgm:pt>
    <dgm:pt modelId="{F67CD013-7DBB-4966-8BFA-890C34072909}" type="pres">
      <dgm:prSet presAssocID="{8EB3CA2B-15F7-4AAA-BD0B-B3345024A5D0}" presName="sp" presStyleCnt="0"/>
      <dgm:spPr/>
    </dgm:pt>
    <dgm:pt modelId="{572B0A96-94CB-4640-A0F1-7AEDCAA56056}" type="pres">
      <dgm:prSet presAssocID="{EBA5F996-B60F-49FB-97BF-C6F010294502}" presName="composite" presStyleCnt="0"/>
      <dgm:spPr/>
    </dgm:pt>
    <dgm:pt modelId="{16346EA2-E9E5-4218-877D-7A280A090960}" type="pres">
      <dgm:prSet presAssocID="{EBA5F996-B60F-49FB-97BF-C6F010294502}" presName="parentText" presStyleLbl="alignNode1" presStyleIdx="2" presStyleCnt="17">
        <dgm:presLayoutVars>
          <dgm:chMax val="1"/>
          <dgm:bulletEnabled val="1"/>
        </dgm:presLayoutVars>
      </dgm:prSet>
      <dgm:spPr/>
      <dgm:t>
        <a:bodyPr/>
        <a:lstStyle/>
        <a:p>
          <a:endParaRPr lang="en-US"/>
        </a:p>
      </dgm:t>
    </dgm:pt>
    <dgm:pt modelId="{01277F7C-7830-4BF8-9609-1ACF49760D06}" type="pres">
      <dgm:prSet presAssocID="{EBA5F996-B60F-49FB-97BF-C6F010294502}" presName="descendantText" presStyleLbl="alignAcc1" presStyleIdx="2" presStyleCnt="17">
        <dgm:presLayoutVars>
          <dgm:bulletEnabled val="1"/>
        </dgm:presLayoutVars>
      </dgm:prSet>
      <dgm:spPr/>
      <dgm:t>
        <a:bodyPr/>
        <a:lstStyle/>
        <a:p>
          <a:endParaRPr lang="en-US"/>
        </a:p>
      </dgm:t>
    </dgm:pt>
    <dgm:pt modelId="{B15F7314-97E7-45FC-88E6-CBFA067736E2}" type="pres">
      <dgm:prSet presAssocID="{720025D3-481F-4B9C-93F3-746403F3B677}" presName="sp" presStyleCnt="0"/>
      <dgm:spPr/>
    </dgm:pt>
    <dgm:pt modelId="{3DBF8F70-C2D9-4E3C-A3F9-BFB6EE311A90}" type="pres">
      <dgm:prSet presAssocID="{456B1F6A-0D6B-4393-824B-2FB8A3B25C40}" presName="composite" presStyleCnt="0"/>
      <dgm:spPr/>
    </dgm:pt>
    <dgm:pt modelId="{4E2CC1B8-4EF0-45BB-AA11-87B7396C7394}" type="pres">
      <dgm:prSet presAssocID="{456B1F6A-0D6B-4393-824B-2FB8A3B25C40}" presName="parentText" presStyleLbl="alignNode1" presStyleIdx="3" presStyleCnt="17">
        <dgm:presLayoutVars>
          <dgm:chMax val="1"/>
          <dgm:bulletEnabled val="1"/>
        </dgm:presLayoutVars>
      </dgm:prSet>
      <dgm:spPr/>
      <dgm:t>
        <a:bodyPr/>
        <a:lstStyle/>
        <a:p>
          <a:endParaRPr lang="en-US"/>
        </a:p>
      </dgm:t>
    </dgm:pt>
    <dgm:pt modelId="{6046BEB5-6AFF-406E-8FEA-6DE9A7B807A9}" type="pres">
      <dgm:prSet presAssocID="{456B1F6A-0D6B-4393-824B-2FB8A3B25C40}" presName="descendantText" presStyleLbl="alignAcc1" presStyleIdx="3" presStyleCnt="17">
        <dgm:presLayoutVars>
          <dgm:bulletEnabled val="1"/>
        </dgm:presLayoutVars>
      </dgm:prSet>
      <dgm:spPr/>
      <dgm:t>
        <a:bodyPr/>
        <a:lstStyle/>
        <a:p>
          <a:endParaRPr lang="en-US"/>
        </a:p>
      </dgm:t>
    </dgm:pt>
    <dgm:pt modelId="{262B12D9-24F8-4064-A13F-EE9CF8341515}" type="pres">
      <dgm:prSet presAssocID="{2BBE5715-21BA-44A2-B1B1-2EACA4DFDC26}" presName="sp" presStyleCnt="0"/>
      <dgm:spPr/>
    </dgm:pt>
    <dgm:pt modelId="{07E97BDA-5A95-4131-ACCA-A06A6CB2F5A9}" type="pres">
      <dgm:prSet presAssocID="{380C5727-F050-407C-97D2-6614B0F658DF}" presName="composite" presStyleCnt="0"/>
      <dgm:spPr/>
    </dgm:pt>
    <dgm:pt modelId="{EBD44118-8AFE-4356-BC92-CC2578FD9AF1}" type="pres">
      <dgm:prSet presAssocID="{380C5727-F050-407C-97D2-6614B0F658DF}" presName="parentText" presStyleLbl="alignNode1" presStyleIdx="4" presStyleCnt="17">
        <dgm:presLayoutVars>
          <dgm:chMax val="1"/>
          <dgm:bulletEnabled val="1"/>
        </dgm:presLayoutVars>
      </dgm:prSet>
      <dgm:spPr/>
      <dgm:t>
        <a:bodyPr/>
        <a:lstStyle/>
        <a:p>
          <a:endParaRPr lang="en-US"/>
        </a:p>
      </dgm:t>
    </dgm:pt>
    <dgm:pt modelId="{2403A751-18B3-44EE-A80D-8BE1818EFD34}" type="pres">
      <dgm:prSet presAssocID="{380C5727-F050-407C-97D2-6614B0F658DF}" presName="descendantText" presStyleLbl="alignAcc1" presStyleIdx="4" presStyleCnt="17">
        <dgm:presLayoutVars>
          <dgm:bulletEnabled val="1"/>
        </dgm:presLayoutVars>
      </dgm:prSet>
      <dgm:spPr/>
      <dgm:t>
        <a:bodyPr/>
        <a:lstStyle/>
        <a:p>
          <a:endParaRPr lang="en-US"/>
        </a:p>
      </dgm:t>
    </dgm:pt>
    <dgm:pt modelId="{651B2CB1-7D34-44E3-BC47-AF7DF1FD5628}" type="pres">
      <dgm:prSet presAssocID="{C489169F-6172-4252-BE8C-F12F8051583E}" presName="sp" presStyleCnt="0"/>
      <dgm:spPr/>
    </dgm:pt>
    <dgm:pt modelId="{885105D7-4EA1-4442-8F36-560BB1B3093A}" type="pres">
      <dgm:prSet presAssocID="{14B61AD3-7BE9-4063-B06D-3BD1C411997C}" presName="composite" presStyleCnt="0"/>
      <dgm:spPr/>
    </dgm:pt>
    <dgm:pt modelId="{6F5136BC-81A3-40BB-8D6E-BF6F197CCD00}" type="pres">
      <dgm:prSet presAssocID="{14B61AD3-7BE9-4063-B06D-3BD1C411997C}" presName="parentText" presStyleLbl="alignNode1" presStyleIdx="5" presStyleCnt="17">
        <dgm:presLayoutVars>
          <dgm:chMax val="1"/>
          <dgm:bulletEnabled val="1"/>
        </dgm:presLayoutVars>
      </dgm:prSet>
      <dgm:spPr/>
      <dgm:t>
        <a:bodyPr/>
        <a:lstStyle/>
        <a:p>
          <a:endParaRPr lang="en-US"/>
        </a:p>
      </dgm:t>
    </dgm:pt>
    <dgm:pt modelId="{CA13B966-C699-4AA6-9B74-5DB3594777E6}" type="pres">
      <dgm:prSet presAssocID="{14B61AD3-7BE9-4063-B06D-3BD1C411997C}" presName="descendantText" presStyleLbl="alignAcc1" presStyleIdx="5" presStyleCnt="17">
        <dgm:presLayoutVars>
          <dgm:bulletEnabled val="1"/>
        </dgm:presLayoutVars>
      </dgm:prSet>
      <dgm:spPr/>
      <dgm:t>
        <a:bodyPr/>
        <a:lstStyle/>
        <a:p>
          <a:endParaRPr lang="en-US"/>
        </a:p>
      </dgm:t>
    </dgm:pt>
    <dgm:pt modelId="{FF54D126-4478-4C0D-B21C-24F5C26E9066}" type="pres">
      <dgm:prSet presAssocID="{2865C681-8941-436E-9BB5-B3178D615E0E}" presName="sp" presStyleCnt="0"/>
      <dgm:spPr/>
    </dgm:pt>
    <dgm:pt modelId="{B5AB2667-FEFD-4C1F-AF60-A8B854E44C28}" type="pres">
      <dgm:prSet presAssocID="{F4BE1603-D1FA-464B-B38B-ABC643C27DA5}" presName="composite" presStyleCnt="0"/>
      <dgm:spPr/>
    </dgm:pt>
    <dgm:pt modelId="{D6C4EBFF-D821-4BFB-8046-4A18C2D0D5E9}" type="pres">
      <dgm:prSet presAssocID="{F4BE1603-D1FA-464B-B38B-ABC643C27DA5}" presName="parentText" presStyleLbl="alignNode1" presStyleIdx="6" presStyleCnt="17">
        <dgm:presLayoutVars>
          <dgm:chMax val="1"/>
          <dgm:bulletEnabled val="1"/>
        </dgm:presLayoutVars>
      </dgm:prSet>
      <dgm:spPr/>
      <dgm:t>
        <a:bodyPr/>
        <a:lstStyle/>
        <a:p>
          <a:endParaRPr lang="en-US"/>
        </a:p>
      </dgm:t>
    </dgm:pt>
    <dgm:pt modelId="{E7AC188F-F377-43F7-A11E-C5F9B09BD943}" type="pres">
      <dgm:prSet presAssocID="{F4BE1603-D1FA-464B-B38B-ABC643C27DA5}" presName="descendantText" presStyleLbl="alignAcc1" presStyleIdx="6" presStyleCnt="17" custLinFactNeighborX="5053" custLinFactNeighborY="7786">
        <dgm:presLayoutVars>
          <dgm:bulletEnabled val="1"/>
        </dgm:presLayoutVars>
      </dgm:prSet>
      <dgm:spPr/>
      <dgm:t>
        <a:bodyPr/>
        <a:lstStyle/>
        <a:p>
          <a:endParaRPr lang="en-US"/>
        </a:p>
      </dgm:t>
    </dgm:pt>
    <dgm:pt modelId="{6B506B25-4F81-4C25-B616-9D982B24BB23}" type="pres">
      <dgm:prSet presAssocID="{85D2DDF0-D83E-4311-8CB6-A39762862EF3}" presName="sp" presStyleCnt="0"/>
      <dgm:spPr/>
    </dgm:pt>
    <dgm:pt modelId="{C8E47049-21B0-41F5-A2DE-8449AF250A4B}" type="pres">
      <dgm:prSet presAssocID="{D05D346E-AABE-47FA-A3B4-8BC15A666E7D}" presName="composite" presStyleCnt="0"/>
      <dgm:spPr/>
    </dgm:pt>
    <dgm:pt modelId="{A7DF7639-6FB7-4F3C-B6FB-B9F2AD53CB5C}" type="pres">
      <dgm:prSet presAssocID="{D05D346E-AABE-47FA-A3B4-8BC15A666E7D}" presName="parentText" presStyleLbl="alignNode1" presStyleIdx="7" presStyleCnt="17">
        <dgm:presLayoutVars>
          <dgm:chMax val="1"/>
          <dgm:bulletEnabled val="1"/>
        </dgm:presLayoutVars>
      </dgm:prSet>
      <dgm:spPr/>
      <dgm:t>
        <a:bodyPr/>
        <a:lstStyle/>
        <a:p>
          <a:endParaRPr lang="en-US"/>
        </a:p>
      </dgm:t>
    </dgm:pt>
    <dgm:pt modelId="{2290219F-4F44-4D98-8C52-B970B0976E82}" type="pres">
      <dgm:prSet presAssocID="{D05D346E-AABE-47FA-A3B4-8BC15A666E7D}" presName="descendantText" presStyleLbl="alignAcc1" presStyleIdx="7" presStyleCnt="17">
        <dgm:presLayoutVars>
          <dgm:bulletEnabled val="1"/>
        </dgm:presLayoutVars>
      </dgm:prSet>
      <dgm:spPr/>
      <dgm:t>
        <a:bodyPr/>
        <a:lstStyle/>
        <a:p>
          <a:endParaRPr lang="en-US"/>
        </a:p>
      </dgm:t>
    </dgm:pt>
    <dgm:pt modelId="{5660F5C7-697A-41B3-924A-D9EC20EB1AF8}" type="pres">
      <dgm:prSet presAssocID="{4D9FBE05-60C1-4DF1-B0B2-7290363C1B69}" presName="sp" presStyleCnt="0"/>
      <dgm:spPr/>
    </dgm:pt>
    <dgm:pt modelId="{7157DD01-9718-42E6-87F5-3732E578CDDA}" type="pres">
      <dgm:prSet presAssocID="{775E8F96-359F-41E3-BB69-77505531E0D0}" presName="composite" presStyleCnt="0"/>
      <dgm:spPr/>
    </dgm:pt>
    <dgm:pt modelId="{F666C9FD-6989-4A1E-ADF7-8427EA578182}" type="pres">
      <dgm:prSet presAssocID="{775E8F96-359F-41E3-BB69-77505531E0D0}" presName="parentText" presStyleLbl="alignNode1" presStyleIdx="8" presStyleCnt="17" custLinFactNeighborX="0" custLinFactNeighborY="977">
        <dgm:presLayoutVars>
          <dgm:chMax val="1"/>
          <dgm:bulletEnabled val="1"/>
        </dgm:presLayoutVars>
      </dgm:prSet>
      <dgm:spPr/>
      <dgm:t>
        <a:bodyPr/>
        <a:lstStyle/>
        <a:p>
          <a:endParaRPr lang="en-US"/>
        </a:p>
      </dgm:t>
    </dgm:pt>
    <dgm:pt modelId="{74A00227-A26D-4B2B-847A-2A646984088B}" type="pres">
      <dgm:prSet presAssocID="{775E8F96-359F-41E3-BB69-77505531E0D0}" presName="descendantText" presStyleLbl="alignAcc1" presStyleIdx="8" presStyleCnt="17">
        <dgm:presLayoutVars>
          <dgm:bulletEnabled val="1"/>
        </dgm:presLayoutVars>
      </dgm:prSet>
      <dgm:spPr/>
      <dgm:t>
        <a:bodyPr/>
        <a:lstStyle/>
        <a:p>
          <a:endParaRPr lang="en-US"/>
        </a:p>
      </dgm:t>
    </dgm:pt>
    <dgm:pt modelId="{238CFF25-C114-4EF2-8EE0-B73614837F6D}" type="pres">
      <dgm:prSet presAssocID="{49F22021-0E78-45B6-82F7-5E6DEAB0D8F4}" presName="sp" presStyleCnt="0"/>
      <dgm:spPr/>
    </dgm:pt>
    <dgm:pt modelId="{44C1FBDC-CF61-4076-B299-E19795655F48}" type="pres">
      <dgm:prSet presAssocID="{0DC6636F-358E-44B0-85F4-D4F05C30B39C}" presName="composite" presStyleCnt="0"/>
      <dgm:spPr/>
    </dgm:pt>
    <dgm:pt modelId="{9CE23720-EE8B-43FD-BC7E-B6360703320E}" type="pres">
      <dgm:prSet presAssocID="{0DC6636F-358E-44B0-85F4-D4F05C30B39C}" presName="parentText" presStyleLbl="alignNode1" presStyleIdx="9" presStyleCnt="17" custLinFactNeighborX="0" custLinFactNeighborY="6527">
        <dgm:presLayoutVars>
          <dgm:chMax val="1"/>
          <dgm:bulletEnabled val="1"/>
        </dgm:presLayoutVars>
      </dgm:prSet>
      <dgm:spPr/>
      <dgm:t>
        <a:bodyPr/>
        <a:lstStyle/>
        <a:p>
          <a:endParaRPr lang="en-US"/>
        </a:p>
      </dgm:t>
    </dgm:pt>
    <dgm:pt modelId="{2268DF01-2849-4072-9F23-87DDBEAECBD5}" type="pres">
      <dgm:prSet presAssocID="{0DC6636F-358E-44B0-85F4-D4F05C30B39C}" presName="descendantText" presStyleLbl="alignAcc1" presStyleIdx="9" presStyleCnt="17" custLinFactNeighborX="-98" custLinFactNeighborY="-14918">
        <dgm:presLayoutVars>
          <dgm:bulletEnabled val="1"/>
        </dgm:presLayoutVars>
      </dgm:prSet>
      <dgm:spPr/>
      <dgm:t>
        <a:bodyPr/>
        <a:lstStyle/>
        <a:p>
          <a:endParaRPr lang="en-US"/>
        </a:p>
      </dgm:t>
    </dgm:pt>
    <dgm:pt modelId="{7C3B0CE9-A623-4BBB-A100-E0F343047009}" type="pres">
      <dgm:prSet presAssocID="{A141D35D-CA94-476D-9DE8-213E11962FD9}" presName="sp" presStyleCnt="0"/>
      <dgm:spPr/>
    </dgm:pt>
    <dgm:pt modelId="{5A629B43-B854-49ED-A844-BE1822889A61}" type="pres">
      <dgm:prSet presAssocID="{D81D49D9-F015-4343-9F2E-AF6CFAA0FE69}" presName="composite" presStyleCnt="0"/>
      <dgm:spPr/>
    </dgm:pt>
    <dgm:pt modelId="{97C6E372-C16D-46F0-BB27-D9AEF25BB8D6}" type="pres">
      <dgm:prSet presAssocID="{D81D49D9-F015-4343-9F2E-AF6CFAA0FE69}" presName="parentText" presStyleLbl="alignNode1" presStyleIdx="10" presStyleCnt="17" custLinFactNeighborX="0" custLinFactNeighborY="-2818">
        <dgm:presLayoutVars>
          <dgm:chMax val="1"/>
          <dgm:bulletEnabled val="1"/>
        </dgm:presLayoutVars>
      </dgm:prSet>
      <dgm:spPr/>
      <dgm:t>
        <a:bodyPr/>
        <a:lstStyle/>
        <a:p>
          <a:endParaRPr lang="en-US"/>
        </a:p>
      </dgm:t>
    </dgm:pt>
    <dgm:pt modelId="{BA9314A8-5889-4902-A58E-E58021BBFDA7}" type="pres">
      <dgm:prSet presAssocID="{D81D49D9-F015-4343-9F2E-AF6CFAA0FE69}" presName="descendantText" presStyleLbl="alignAcc1" presStyleIdx="10" presStyleCnt="17">
        <dgm:presLayoutVars>
          <dgm:bulletEnabled val="1"/>
        </dgm:presLayoutVars>
      </dgm:prSet>
      <dgm:spPr/>
      <dgm:t>
        <a:bodyPr/>
        <a:lstStyle/>
        <a:p>
          <a:endParaRPr lang="en-US"/>
        </a:p>
      </dgm:t>
    </dgm:pt>
    <dgm:pt modelId="{FAB450A3-8A0D-4114-A043-D67327A5BFA3}" type="pres">
      <dgm:prSet presAssocID="{3671BD61-07A9-4DAF-9E27-35F28C738EF9}" presName="sp" presStyleCnt="0"/>
      <dgm:spPr/>
    </dgm:pt>
    <dgm:pt modelId="{8E3C6D07-3D70-4BD8-8AC1-FB027601E49E}" type="pres">
      <dgm:prSet presAssocID="{70DF7C8B-5D8B-4A2C-8A75-9007A1AF6687}" presName="composite" presStyleCnt="0"/>
      <dgm:spPr/>
    </dgm:pt>
    <dgm:pt modelId="{5A1DB5A4-E658-462D-85B3-5DC9943E8CC9}" type="pres">
      <dgm:prSet presAssocID="{70DF7C8B-5D8B-4A2C-8A75-9007A1AF6687}" presName="parentText" presStyleLbl="alignNode1" presStyleIdx="11" presStyleCnt="17">
        <dgm:presLayoutVars>
          <dgm:chMax val="1"/>
          <dgm:bulletEnabled val="1"/>
        </dgm:presLayoutVars>
      </dgm:prSet>
      <dgm:spPr/>
      <dgm:t>
        <a:bodyPr/>
        <a:lstStyle/>
        <a:p>
          <a:endParaRPr lang="en-US"/>
        </a:p>
      </dgm:t>
    </dgm:pt>
    <dgm:pt modelId="{03C7C207-43DC-447C-A0F7-46154C809F3B}" type="pres">
      <dgm:prSet presAssocID="{70DF7C8B-5D8B-4A2C-8A75-9007A1AF6687}" presName="descendantText" presStyleLbl="alignAcc1" presStyleIdx="11" presStyleCnt="17">
        <dgm:presLayoutVars>
          <dgm:bulletEnabled val="1"/>
        </dgm:presLayoutVars>
      </dgm:prSet>
      <dgm:spPr/>
      <dgm:t>
        <a:bodyPr/>
        <a:lstStyle/>
        <a:p>
          <a:endParaRPr lang="en-US"/>
        </a:p>
      </dgm:t>
    </dgm:pt>
    <dgm:pt modelId="{A29ECD7B-F51E-4F48-B39D-C842EB322C77}" type="pres">
      <dgm:prSet presAssocID="{ACADB81A-CCB5-4EEE-8D19-7E5759A22CEB}" presName="sp" presStyleCnt="0"/>
      <dgm:spPr/>
    </dgm:pt>
    <dgm:pt modelId="{30605588-5B43-4F37-9102-F5FB8FEA2EF0}" type="pres">
      <dgm:prSet presAssocID="{C5742C31-AD85-4287-B1F1-2511F5D645B4}" presName="composite" presStyleCnt="0"/>
      <dgm:spPr/>
    </dgm:pt>
    <dgm:pt modelId="{17535258-3888-495B-9454-9F6BE7E1C8BD}" type="pres">
      <dgm:prSet presAssocID="{C5742C31-AD85-4287-B1F1-2511F5D645B4}" presName="parentText" presStyleLbl="alignNode1" presStyleIdx="12" presStyleCnt="17">
        <dgm:presLayoutVars>
          <dgm:chMax val="1"/>
          <dgm:bulletEnabled val="1"/>
        </dgm:presLayoutVars>
      </dgm:prSet>
      <dgm:spPr/>
      <dgm:t>
        <a:bodyPr/>
        <a:lstStyle/>
        <a:p>
          <a:endParaRPr lang="en-US"/>
        </a:p>
      </dgm:t>
    </dgm:pt>
    <dgm:pt modelId="{42E03392-B076-403B-A355-2239E70C380E}" type="pres">
      <dgm:prSet presAssocID="{C5742C31-AD85-4287-B1F1-2511F5D645B4}" presName="descendantText" presStyleLbl="alignAcc1" presStyleIdx="12" presStyleCnt="17">
        <dgm:presLayoutVars>
          <dgm:bulletEnabled val="1"/>
        </dgm:presLayoutVars>
      </dgm:prSet>
      <dgm:spPr/>
      <dgm:t>
        <a:bodyPr/>
        <a:lstStyle/>
        <a:p>
          <a:endParaRPr lang="en-US"/>
        </a:p>
      </dgm:t>
    </dgm:pt>
    <dgm:pt modelId="{04CE74CA-1377-4208-9287-38DCC9A263F9}" type="pres">
      <dgm:prSet presAssocID="{2093F2F4-3FB5-46D8-9714-260EDB9C459A}" presName="sp" presStyleCnt="0"/>
      <dgm:spPr/>
    </dgm:pt>
    <dgm:pt modelId="{5C7ADFCF-B5DD-43D4-BD94-B0866F35145B}" type="pres">
      <dgm:prSet presAssocID="{9091FEB9-6FBC-4950-A648-B31DB4F9A773}" presName="composite" presStyleCnt="0"/>
      <dgm:spPr/>
    </dgm:pt>
    <dgm:pt modelId="{A06315CB-C729-434B-9121-46C89AEB9A5A}" type="pres">
      <dgm:prSet presAssocID="{9091FEB9-6FBC-4950-A648-B31DB4F9A773}" presName="parentText" presStyleLbl="alignNode1" presStyleIdx="13" presStyleCnt="17" custLinFactNeighborX="0" custLinFactNeighborY="-6935">
        <dgm:presLayoutVars>
          <dgm:chMax val="1"/>
          <dgm:bulletEnabled val="1"/>
        </dgm:presLayoutVars>
      </dgm:prSet>
      <dgm:spPr/>
      <dgm:t>
        <a:bodyPr/>
        <a:lstStyle/>
        <a:p>
          <a:endParaRPr lang="en-US"/>
        </a:p>
      </dgm:t>
    </dgm:pt>
    <dgm:pt modelId="{D85B6184-2459-4AE4-94F7-EE721157F3B7}" type="pres">
      <dgm:prSet presAssocID="{9091FEB9-6FBC-4950-A648-B31DB4F9A773}" presName="descendantText" presStyleLbl="alignAcc1" presStyleIdx="13" presStyleCnt="17">
        <dgm:presLayoutVars>
          <dgm:bulletEnabled val="1"/>
        </dgm:presLayoutVars>
      </dgm:prSet>
      <dgm:spPr/>
      <dgm:t>
        <a:bodyPr/>
        <a:lstStyle/>
        <a:p>
          <a:endParaRPr lang="en-US"/>
        </a:p>
      </dgm:t>
    </dgm:pt>
    <dgm:pt modelId="{5A8F9A2A-DA32-4574-9BA9-4158937C0645}" type="pres">
      <dgm:prSet presAssocID="{660E6DDD-98A1-461F-A0E7-82B1F0FB4C4F}" presName="sp" presStyleCnt="0"/>
      <dgm:spPr/>
    </dgm:pt>
    <dgm:pt modelId="{05A2216C-6DED-4EC6-A138-B3F66FA0E513}" type="pres">
      <dgm:prSet presAssocID="{22F87FA0-9908-4B82-BC4A-987375602A38}" presName="composite" presStyleCnt="0"/>
      <dgm:spPr/>
    </dgm:pt>
    <dgm:pt modelId="{73E5F6CD-6B74-4DFC-B416-6EA98C0258BF}" type="pres">
      <dgm:prSet presAssocID="{22F87FA0-9908-4B82-BC4A-987375602A38}" presName="parentText" presStyleLbl="alignNode1" presStyleIdx="14" presStyleCnt="17">
        <dgm:presLayoutVars>
          <dgm:chMax val="1"/>
          <dgm:bulletEnabled val="1"/>
        </dgm:presLayoutVars>
      </dgm:prSet>
      <dgm:spPr/>
      <dgm:t>
        <a:bodyPr/>
        <a:lstStyle/>
        <a:p>
          <a:endParaRPr lang="en-US"/>
        </a:p>
      </dgm:t>
    </dgm:pt>
    <dgm:pt modelId="{4F5B31C2-33C6-443A-8E5A-F13646EC3783}" type="pres">
      <dgm:prSet presAssocID="{22F87FA0-9908-4B82-BC4A-987375602A38}" presName="descendantText" presStyleLbl="alignAcc1" presStyleIdx="14" presStyleCnt="17">
        <dgm:presLayoutVars>
          <dgm:bulletEnabled val="1"/>
        </dgm:presLayoutVars>
      </dgm:prSet>
      <dgm:spPr/>
      <dgm:t>
        <a:bodyPr/>
        <a:lstStyle/>
        <a:p>
          <a:endParaRPr lang="en-US"/>
        </a:p>
      </dgm:t>
    </dgm:pt>
    <dgm:pt modelId="{32D16F78-06CB-40D4-BCEE-20F8A7388F62}" type="pres">
      <dgm:prSet presAssocID="{E909474F-CD29-444D-848F-01B589755194}" presName="sp" presStyleCnt="0"/>
      <dgm:spPr/>
    </dgm:pt>
    <dgm:pt modelId="{D4C1978B-9928-4865-BF7B-A29E2894B2C8}" type="pres">
      <dgm:prSet presAssocID="{FE61F828-A5BF-41DF-9006-FCB81A33C187}" presName="composite" presStyleCnt="0"/>
      <dgm:spPr/>
    </dgm:pt>
    <dgm:pt modelId="{B1427E29-695F-4438-82EF-A69C94D74897}" type="pres">
      <dgm:prSet presAssocID="{FE61F828-A5BF-41DF-9006-FCB81A33C187}" presName="parentText" presStyleLbl="alignNode1" presStyleIdx="15" presStyleCnt="17" custLinFactNeighborX="0" custLinFactNeighborY="-22511">
        <dgm:presLayoutVars>
          <dgm:chMax val="1"/>
          <dgm:bulletEnabled val="1"/>
        </dgm:presLayoutVars>
      </dgm:prSet>
      <dgm:spPr/>
      <dgm:t>
        <a:bodyPr/>
        <a:lstStyle/>
        <a:p>
          <a:endParaRPr lang="en-US"/>
        </a:p>
      </dgm:t>
    </dgm:pt>
    <dgm:pt modelId="{79D9A588-A4B4-4DDE-BD78-F5013F6E541D}" type="pres">
      <dgm:prSet presAssocID="{FE61F828-A5BF-41DF-9006-FCB81A33C187}" presName="descendantText" presStyleLbl="alignAcc1" presStyleIdx="15" presStyleCnt="17">
        <dgm:presLayoutVars>
          <dgm:bulletEnabled val="1"/>
        </dgm:presLayoutVars>
      </dgm:prSet>
      <dgm:spPr/>
      <dgm:t>
        <a:bodyPr/>
        <a:lstStyle/>
        <a:p>
          <a:endParaRPr lang="en-US"/>
        </a:p>
      </dgm:t>
    </dgm:pt>
    <dgm:pt modelId="{836DD107-7A35-409C-A455-9A599CA26439}" type="pres">
      <dgm:prSet presAssocID="{CD88D95E-6689-4394-AF0E-0291491CEADC}" presName="sp" presStyleCnt="0"/>
      <dgm:spPr/>
    </dgm:pt>
    <dgm:pt modelId="{A4C9A4CE-AAB1-42BB-B2E6-64A6CD3B4E98}" type="pres">
      <dgm:prSet presAssocID="{C15550DD-A3A1-4CC1-A184-15751D4D84EC}" presName="composite" presStyleCnt="0"/>
      <dgm:spPr/>
    </dgm:pt>
    <dgm:pt modelId="{6FD147F1-C1E0-491B-B650-5B0A37A05EE0}" type="pres">
      <dgm:prSet presAssocID="{C15550DD-A3A1-4CC1-A184-15751D4D84EC}" presName="parentText" presStyleLbl="alignNode1" presStyleIdx="16" presStyleCnt="17">
        <dgm:presLayoutVars>
          <dgm:chMax val="1"/>
          <dgm:bulletEnabled val="1"/>
        </dgm:presLayoutVars>
      </dgm:prSet>
      <dgm:spPr/>
      <dgm:t>
        <a:bodyPr/>
        <a:lstStyle/>
        <a:p>
          <a:endParaRPr lang="en-US"/>
        </a:p>
      </dgm:t>
    </dgm:pt>
    <dgm:pt modelId="{164E85A7-8E12-477E-AD7F-11C4840B62B2}" type="pres">
      <dgm:prSet presAssocID="{C15550DD-A3A1-4CC1-A184-15751D4D84EC}" presName="descendantText" presStyleLbl="alignAcc1" presStyleIdx="16" presStyleCnt="17">
        <dgm:presLayoutVars>
          <dgm:bulletEnabled val="1"/>
        </dgm:presLayoutVars>
      </dgm:prSet>
      <dgm:spPr/>
      <dgm:t>
        <a:bodyPr/>
        <a:lstStyle/>
        <a:p>
          <a:endParaRPr lang="en-US"/>
        </a:p>
      </dgm:t>
    </dgm:pt>
  </dgm:ptLst>
  <dgm:cxnLst>
    <dgm:cxn modelId="{392DFC9C-62A0-456A-8A34-AB220D8E5040}" srcId="{637FBF8A-C804-4D23-91B2-623F1EC93C8B}" destId="{9BC8D0C6-E077-47EA-9B13-7AC27C0984A1}" srcOrd="1" destOrd="0" parTransId="{87E6B444-8538-484A-94FF-6932ED71320B}" sibTransId="{8EB3CA2B-15F7-4AAA-BD0B-B3345024A5D0}"/>
    <dgm:cxn modelId="{EB7B06E9-FADE-4761-8B75-61B5ACDCB917}" type="presOf" srcId="{70DF7C8B-5D8B-4A2C-8A75-9007A1AF6687}" destId="{5A1DB5A4-E658-462D-85B3-5DC9943E8CC9}" srcOrd="0" destOrd="0" presId="urn:microsoft.com/office/officeart/2005/8/layout/chevron2"/>
    <dgm:cxn modelId="{ACA896B8-663D-4521-BF2C-1AA15DC166EC}" type="presOf" srcId="{324D7BE2-E05D-443A-A92D-C97676A21F62}" destId="{CA13B966-C699-4AA6-9B74-5DB3594777E6}" srcOrd="0" destOrd="0" presId="urn:microsoft.com/office/officeart/2005/8/layout/chevron2"/>
    <dgm:cxn modelId="{302092FF-30E4-4CD2-87A6-A456329F308A}" srcId="{637FBF8A-C804-4D23-91B2-623F1EC93C8B}" destId="{22F87FA0-9908-4B82-BC4A-987375602A38}" srcOrd="14" destOrd="0" parTransId="{2BCC6460-81AB-4D50-A1FC-0CF51D4F21C1}" sibTransId="{E909474F-CD29-444D-848F-01B589755194}"/>
    <dgm:cxn modelId="{196AFF97-8703-4BE2-8084-1AB519F7C77B}" type="presOf" srcId="{F7B1412C-FE3A-491A-A464-61C8B9C402A2}" destId="{D85B6184-2459-4AE4-94F7-EE721157F3B7}" srcOrd="0" destOrd="0" presId="urn:microsoft.com/office/officeart/2005/8/layout/chevron2"/>
    <dgm:cxn modelId="{9AD46CD4-5F2B-46F0-9E06-5518420FD685}" srcId="{637FBF8A-C804-4D23-91B2-623F1EC93C8B}" destId="{456B1F6A-0D6B-4393-824B-2FB8A3B25C40}" srcOrd="3" destOrd="0" parTransId="{DB717B89-2AC2-4F4E-AE44-AB41A2A69E9D}" sibTransId="{2BBE5715-21BA-44A2-B1B1-2EACA4DFDC26}"/>
    <dgm:cxn modelId="{9B455DB7-2468-47C3-885E-3C2E7DFBF8E0}" srcId="{637FBF8A-C804-4D23-91B2-623F1EC93C8B}" destId="{775E8F96-359F-41E3-BB69-77505531E0D0}" srcOrd="8" destOrd="0" parTransId="{966C7945-6FF3-4FE9-ADFA-75D0FB73575C}" sibTransId="{49F22021-0E78-45B6-82F7-5E6DEAB0D8F4}"/>
    <dgm:cxn modelId="{80975947-9C76-45FA-B1A1-A671929F6D63}" type="presOf" srcId="{F79B0DB3-E6E2-456A-BED3-ADAD73680C94}" destId="{2290219F-4F44-4D98-8C52-B970B0976E82}" srcOrd="0" destOrd="0" presId="urn:microsoft.com/office/officeart/2005/8/layout/chevron2"/>
    <dgm:cxn modelId="{9FA85CBB-5D5B-4643-A5D9-0E0A1AB0DF2A}" srcId="{456B1F6A-0D6B-4393-824B-2FB8A3B25C40}" destId="{7C0C274E-2B20-4874-B740-F75E94D8AC2A}" srcOrd="0" destOrd="0" parTransId="{9CE1A405-1465-46FD-935F-0864C776B503}" sibTransId="{7A57BE59-2781-49C2-89CA-109E993C831E}"/>
    <dgm:cxn modelId="{8E17D5D0-1ED0-4597-AAE8-1FAE7BE7E92A}" type="presOf" srcId="{975DA6D9-F3CD-45B6-ABB8-ADCAF730BC23}" destId="{01277F7C-7830-4BF8-9609-1ACF49760D06}" srcOrd="0" destOrd="0" presId="urn:microsoft.com/office/officeart/2005/8/layout/chevron2"/>
    <dgm:cxn modelId="{3BE4E327-C12C-4B39-9AA5-26BF147D433B}" srcId="{C15550DD-A3A1-4CC1-A184-15751D4D84EC}" destId="{E94CE945-7794-460A-BEE1-F2C12B2EE33C}" srcOrd="0" destOrd="0" parTransId="{E3F3ED80-652C-440D-9DDB-0AF87E8A5C8F}" sibTransId="{892B88C1-9347-448C-B1E8-C1C455837271}"/>
    <dgm:cxn modelId="{F8FC215B-5D8C-4FA6-B5E3-0E7E688A1265}" type="presOf" srcId="{F4BE1603-D1FA-464B-B38B-ABC643C27DA5}" destId="{D6C4EBFF-D821-4BFB-8046-4A18C2D0D5E9}" srcOrd="0" destOrd="0" presId="urn:microsoft.com/office/officeart/2005/8/layout/chevron2"/>
    <dgm:cxn modelId="{E4286194-89D5-4DAD-8AC9-ADDFD0A803E1}" type="presOf" srcId="{3035F94A-C929-448B-8589-D67AF5D97B38}" destId="{2268DF01-2849-4072-9F23-87DDBEAECBD5}" srcOrd="0" destOrd="0" presId="urn:microsoft.com/office/officeart/2005/8/layout/chevron2"/>
    <dgm:cxn modelId="{AB0E507A-539C-408F-8C0D-9C595CB8DD89}" srcId="{9BC8D0C6-E077-47EA-9B13-7AC27C0984A1}" destId="{82181B6F-DC79-40E7-8D38-1FA2B96D96EC}" srcOrd="0" destOrd="0" parTransId="{33695FA6-8204-401E-8E49-1CB2A4CFB346}" sibTransId="{06CAFB44-DE72-4447-9B12-D7A3009DE257}"/>
    <dgm:cxn modelId="{33F944A9-9258-4FAA-AAE6-C5F739631490}" type="presOf" srcId="{14B61AD3-7BE9-4063-B06D-3BD1C411997C}" destId="{6F5136BC-81A3-40BB-8D6E-BF6F197CCD00}" srcOrd="0" destOrd="0" presId="urn:microsoft.com/office/officeart/2005/8/layout/chevron2"/>
    <dgm:cxn modelId="{B56FC5D7-C74F-4B87-85CF-8F6F100DEC14}" srcId="{637FBF8A-C804-4D23-91B2-623F1EC93C8B}" destId="{C15550DD-A3A1-4CC1-A184-15751D4D84EC}" srcOrd="16" destOrd="0" parTransId="{CA160D20-C7C1-45A9-820A-F8138D6A92D0}" sibTransId="{525D3B53-0680-4600-B0C5-CFAA1BE749FE}"/>
    <dgm:cxn modelId="{27AC861D-6BC1-4782-ABC0-5C0A51385597}" type="presOf" srcId="{0DC6636F-358E-44B0-85F4-D4F05C30B39C}" destId="{9CE23720-EE8B-43FD-BC7E-B6360703320E}" srcOrd="0" destOrd="0" presId="urn:microsoft.com/office/officeart/2005/8/layout/chevron2"/>
    <dgm:cxn modelId="{18C12056-4C85-43B8-B98F-4BA050160344}" srcId="{0DC6636F-358E-44B0-85F4-D4F05C30B39C}" destId="{3035F94A-C929-448B-8589-D67AF5D97B38}" srcOrd="0" destOrd="0" parTransId="{E0182D88-FFEB-440D-ACE4-D2A844FD621F}" sibTransId="{7C3FF137-8847-4187-BB86-A3B6EA6B4659}"/>
    <dgm:cxn modelId="{32DF9A47-60A5-46E5-B5D6-8F4C041D2A82}" srcId="{C5742C31-AD85-4287-B1F1-2511F5D645B4}" destId="{B8DCC08B-444A-4BD0-9CC2-E721CA110F05}" srcOrd="0" destOrd="0" parTransId="{62238EF1-E4AE-411C-A882-0108DAF2E08C}" sibTransId="{8A5B31F2-4C7B-429E-8705-4CDBD53AB516}"/>
    <dgm:cxn modelId="{3E31CFFE-0B44-4799-9541-CAA40F2A4EDC}" srcId="{F4BE1603-D1FA-464B-B38B-ABC643C27DA5}" destId="{A634F4A8-B6E3-4C3D-91DF-985749C631E8}" srcOrd="0" destOrd="0" parTransId="{96C12548-BD3D-4ABE-A0E2-F2C45F32C718}" sibTransId="{3F309852-BD1C-4540-96F4-F1991C7827A9}"/>
    <dgm:cxn modelId="{E23C41D8-360E-451E-A85C-6323985F3628}" srcId="{9091FEB9-6FBC-4950-A648-B31DB4F9A773}" destId="{F7B1412C-FE3A-491A-A464-61C8B9C402A2}" srcOrd="0" destOrd="0" parTransId="{47515EE7-B1FD-4CFC-AC3D-B4E1A9A8E318}" sibTransId="{DED77FB6-046E-4A14-AAD7-2726113A9CB8}"/>
    <dgm:cxn modelId="{72CF6C71-8CB1-45CF-98B7-B926DC139D33}" srcId="{637FBF8A-C804-4D23-91B2-623F1EC93C8B}" destId="{FE61F828-A5BF-41DF-9006-FCB81A33C187}" srcOrd="15" destOrd="0" parTransId="{8AF681C8-4FAF-4055-91A3-A5D0F4D4A979}" sibTransId="{CD88D95E-6689-4394-AF0E-0291491CEADC}"/>
    <dgm:cxn modelId="{D161CBD9-F6F0-4281-9B2D-FBFAA1F0EB4B}" srcId="{D81D49D9-F015-4343-9F2E-AF6CFAA0FE69}" destId="{78A068CF-B7D5-43CF-B969-42E588ADD4D1}" srcOrd="0" destOrd="0" parTransId="{5F06FE25-A5FE-4EAA-B351-0F5506464DFD}" sibTransId="{AEC49A9C-EDDB-48B5-9686-E250AC6E7B18}"/>
    <dgm:cxn modelId="{F3A6A9B3-F911-407B-ACDB-1ABBE1A2ADC2}" srcId="{637FBF8A-C804-4D23-91B2-623F1EC93C8B}" destId="{D05D346E-AABE-47FA-A3B4-8BC15A666E7D}" srcOrd="7" destOrd="0" parTransId="{BFD70681-D035-4FA2-93A3-A6EF36097C0C}" sibTransId="{4D9FBE05-60C1-4DF1-B0B2-7290363C1B69}"/>
    <dgm:cxn modelId="{838E4C99-FEEC-4D78-9FAF-DBFEA82597E5}" type="presOf" srcId="{C15550DD-A3A1-4CC1-A184-15751D4D84EC}" destId="{6FD147F1-C1E0-491B-B650-5B0A37A05EE0}" srcOrd="0" destOrd="0" presId="urn:microsoft.com/office/officeart/2005/8/layout/chevron2"/>
    <dgm:cxn modelId="{B2ACF84A-F2A5-43D4-99EC-A0CF9B076B9F}" type="presOf" srcId="{D81D49D9-F015-4343-9F2E-AF6CFAA0FE69}" destId="{97C6E372-C16D-46F0-BB27-D9AEF25BB8D6}" srcOrd="0" destOrd="0" presId="urn:microsoft.com/office/officeart/2005/8/layout/chevron2"/>
    <dgm:cxn modelId="{617E1ED8-E4DB-4C86-9C7E-299D3031CCC5}" srcId="{14B61AD3-7BE9-4063-B06D-3BD1C411997C}" destId="{324D7BE2-E05D-443A-A92D-C97676A21F62}" srcOrd="0" destOrd="0" parTransId="{67A1CBC0-4AD0-452A-8B9E-AB8EC5992D3B}" sibTransId="{2893DBF6-413B-44A6-A12D-8F168078A35C}"/>
    <dgm:cxn modelId="{D0FFF693-4576-44DB-AA31-EF89E6A45DD1}" type="presOf" srcId="{4063174F-18B8-4E85-8AB0-350B1686B257}" destId="{79D9A588-A4B4-4DDE-BD78-F5013F6E541D}" srcOrd="0" destOrd="0" presId="urn:microsoft.com/office/officeart/2005/8/layout/chevron2"/>
    <dgm:cxn modelId="{EAAC98FF-1F0E-4103-8255-65E825328568}" type="presOf" srcId="{C5742C31-AD85-4287-B1F1-2511F5D645B4}" destId="{17535258-3888-495B-9454-9F6BE7E1C8BD}" srcOrd="0" destOrd="0" presId="urn:microsoft.com/office/officeart/2005/8/layout/chevron2"/>
    <dgm:cxn modelId="{D64D4746-AF31-49B5-9AF5-0F376B7C6131}" type="presOf" srcId="{380C5727-F050-407C-97D2-6614B0F658DF}" destId="{EBD44118-8AFE-4356-BC92-CC2578FD9AF1}" srcOrd="0" destOrd="0" presId="urn:microsoft.com/office/officeart/2005/8/layout/chevron2"/>
    <dgm:cxn modelId="{B8B1E22A-07B6-40D1-ADD4-19BD73CD572A}" type="presOf" srcId="{BB0ADA75-14D5-4B3B-96E0-FC989D5CB7E2}" destId="{2403A751-18B3-44EE-A80D-8BE1818EFD34}" srcOrd="0" destOrd="0" presId="urn:microsoft.com/office/officeart/2005/8/layout/chevron2"/>
    <dgm:cxn modelId="{2567043F-331D-4B4B-96F3-31FF5250CE03}" srcId="{380C5727-F050-407C-97D2-6614B0F658DF}" destId="{BB0ADA75-14D5-4B3B-96E0-FC989D5CB7E2}" srcOrd="0" destOrd="0" parTransId="{3967045C-B48C-47C6-B707-B8EFFA469361}" sibTransId="{36042A80-FF0E-4B74-A4D4-62CD693B79FC}"/>
    <dgm:cxn modelId="{168977E3-87D8-4E05-8F49-EA51D4842870}" srcId="{22F87FA0-9908-4B82-BC4A-987375602A38}" destId="{BDCCEFEC-BC1F-4D16-8B2E-700B7796A02A}" srcOrd="0" destOrd="0" parTransId="{AF5C3DDE-4B65-43FE-A6AA-BEB8D571DAFC}" sibTransId="{09A2B22D-AC46-4F60-A6A5-904491E32804}"/>
    <dgm:cxn modelId="{15DBAF48-D870-4645-8B9F-8E4FBE062858}" type="presOf" srcId="{9091FEB9-6FBC-4950-A648-B31DB4F9A773}" destId="{A06315CB-C729-434B-9121-46C89AEB9A5A}" srcOrd="0" destOrd="0" presId="urn:microsoft.com/office/officeart/2005/8/layout/chevron2"/>
    <dgm:cxn modelId="{376F22F3-86F5-47E3-9683-584F210DEF26}" srcId="{637FBF8A-C804-4D23-91B2-623F1EC93C8B}" destId="{EBA5F996-B60F-49FB-97BF-C6F010294502}" srcOrd="2" destOrd="0" parTransId="{4D95DB23-4EBD-4B33-AA0F-AFD1954D783E}" sibTransId="{720025D3-481F-4B9C-93F3-746403F3B677}"/>
    <dgm:cxn modelId="{0FBB2C51-2BD3-41C6-8F81-363C3B318AAA}" type="presOf" srcId="{B8DCC08B-444A-4BD0-9CC2-E721CA110F05}" destId="{42E03392-B076-403B-A355-2239E70C380E}" srcOrd="0" destOrd="0" presId="urn:microsoft.com/office/officeart/2005/8/layout/chevron2"/>
    <dgm:cxn modelId="{A59B727A-C1A2-4BC4-B10A-F65DD3283E73}" srcId="{637FBF8A-C804-4D23-91B2-623F1EC93C8B}" destId="{0DC6636F-358E-44B0-85F4-D4F05C30B39C}" srcOrd="9" destOrd="0" parTransId="{19B2BDCB-6C5D-4FB0-BE51-F6A4F7232F18}" sibTransId="{A141D35D-CA94-476D-9DE8-213E11962FD9}"/>
    <dgm:cxn modelId="{83893EB0-A30D-4930-928D-08E80297572B}" srcId="{70DF7C8B-5D8B-4A2C-8A75-9007A1AF6687}" destId="{1B609556-8441-4445-95CE-439668DE8407}" srcOrd="0" destOrd="0" parTransId="{58F2450B-ED3F-4407-B112-B23080E50966}" sibTransId="{568424F1-DCEA-4512-8188-3E139558B3DE}"/>
    <dgm:cxn modelId="{6C5ED33F-038C-4155-8B45-5403A6FF02E9}" srcId="{EBA5F996-B60F-49FB-97BF-C6F010294502}" destId="{975DA6D9-F3CD-45B6-ABB8-ADCAF730BC23}" srcOrd="0" destOrd="0" parTransId="{78582F79-CC22-4FFC-B3EF-B27DB73F4165}" sibTransId="{843CEB27-2851-4424-BFC5-D581397D9602}"/>
    <dgm:cxn modelId="{03F765C2-CE84-4E19-AAA4-5116B8B60B2B}" type="presOf" srcId="{EBA5F996-B60F-49FB-97BF-C6F010294502}" destId="{16346EA2-E9E5-4218-877D-7A280A090960}" srcOrd="0" destOrd="0" presId="urn:microsoft.com/office/officeart/2005/8/layout/chevron2"/>
    <dgm:cxn modelId="{1150123C-7D44-451E-894A-8747D4B406E2}" srcId="{637FBF8A-C804-4D23-91B2-623F1EC93C8B}" destId="{70DF7C8B-5D8B-4A2C-8A75-9007A1AF6687}" srcOrd="11" destOrd="0" parTransId="{0C6D2F0C-5D5D-46B0-B28D-9F2187DEA702}" sibTransId="{ACADB81A-CCB5-4EEE-8D19-7E5759A22CEB}"/>
    <dgm:cxn modelId="{A1EA03AD-AD8D-4A3F-B73C-C197574871D5}" srcId="{83BB2B18-5272-4B28-AB2D-789BA7522235}" destId="{FC2E6934-7779-46E3-82F5-E7773FBEA260}" srcOrd="0" destOrd="0" parTransId="{FB1E249C-2273-4D46-A54D-37117AFFAF8B}" sibTransId="{DDB9681A-4BF6-4AE2-9B66-59B9035D8C49}"/>
    <dgm:cxn modelId="{1471F029-7D23-47F0-85A4-96A98CCC50BB}" type="presOf" srcId="{78A068CF-B7D5-43CF-B969-42E588ADD4D1}" destId="{BA9314A8-5889-4902-A58E-E58021BBFDA7}" srcOrd="0" destOrd="0" presId="urn:microsoft.com/office/officeart/2005/8/layout/chevron2"/>
    <dgm:cxn modelId="{5C2641E8-7C8B-4987-85FC-250DF350A9A1}" srcId="{FE61F828-A5BF-41DF-9006-FCB81A33C187}" destId="{4063174F-18B8-4E85-8AB0-350B1686B257}" srcOrd="0" destOrd="0" parTransId="{924FB093-5819-442A-8881-3F3A971F2661}" sibTransId="{A7E6126B-77AA-47F7-8AFC-AB4745654DDC}"/>
    <dgm:cxn modelId="{1FE7CE90-D2B6-422E-83AC-8BE3B312ACE6}" srcId="{637FBF8A-C804-4D23-91B2-623F1EC93C8B}" destId="{83BB2B18-5272-4B28-AB2D-789BA7522235}" srcOrd="0" destOrd="0" parTransId="{6E263111-1FDC-4FC8-8E84-8DB7FEE29D65}" sibTransId="{4420D948-D017-41F5-B119-02CCA78B2CD1}"/>
    <dgm:cxn modelId="{05CF335A-A367-4978-AD47-4C4F3E852FAC}" type="presOf" srcId="{FC2E6934-7779-46E3-82F5-E7773FBEA260}" destId="{A2FC4232-FAF8-4FC2-8AEB-3BD47A27AE42}" srcOrd="0" destOrd="0" presId="urn:microsoft.com/office/officeart/2005/8/layout/chevron2"/>
    <dgm:cxn modelId="{7CF63CBB-43FA-4BE7-81D8-3D01F4AE08AF}" type="presOf" srcId="{FE61F828-A5BF-41DF-9006-FCB81A33C187}" destId="{B1427E29-695F-4438-82EF-A69C94D74897}" srcOrd="0" destOrd="0" presId="urn:microsoft.com/office/officeart/2005/8/layout/chevron2"/>
    <dgm:cxn modelId="{1F33FF20-19F1-450D-B191-3AF747804176}" type="presOf" srcId="{82181B6F-DC79-40E7-8D38-1FA2B96D96EC}" destId="{A3DA846C-8033-42E6-9882-52B2A1C87F11}" srcOrd="0" destOrd="0" presId="urn:microsoft.com/office/officeart/2005/8/layout/chevron2"/>
    <dgm:cxn modelId="{A63A887C-4794-4931-B9F8-BFE3FE1AE334}" type="presOf" srcId="{D05D346E-AABE-47FA-A3B4-8BC15A666E7D}" destId="{A7DF7639-6FB7-4F3C-B6FB-B9F2AD53CB5C}" srcOrd="0" destOrd="0" presId="urn:microsoft.com/office/officeart/2005/8/layout/chevron2"/>
    <dgm:cxn modelId="{6D4663A7-2589-41B2-8169-013001281ED2}" type="presOf" srcId="{E94CE945-7794-460A-BEE1-F2C12B2EE33C}" destId="{164E85A7-8E12-477E-AD7F-11C4840B62B2}" srcOrd="0" destOrd="0" presId="urn:microsoft.com/office/officeart/2005/8/layout/chevron2"/>
    <dgm:cxn modelId="{8CD0F2B7-6135-4F95-8F3C-0A66D7136AD4}" type="presOf" srcId="{7C0C274E-2B20-4874-B740-F75E94D8AC2A}" destId="{6046BEB5-6AFF-406E-8FEA-6DE9A7B807A9}" srcOrd="0" destOrd="0" presId="urn:microsoft.com/office/officeart/2005/8/layout/chevron2"/>
    <dgm:cxn modelId="{268F66DB-5615-49D3-BBAD-D737C3986EB9}" type="presOf" srcId="{456B1F6A-0D6B-4393-824B-2FB8A3B25C40}" destId="{4E2CC1B8-4EF0-45BB-AA11-87B7396C7394}" srcOrd="0" destOrd="0" presId="urn:microsoft.com/office/officeart/2005/8/layout/chevron2"/>
    <dgm:cxn modelId="{33958828-6ED7-4C0A-9318-17B334D18689}" type="presOf" srcId="{775E8F96-359F-41E3-BB69-77505531E0D0}" destId="{F666C9FD-6989-4A1E-ADF7-8427EA578182}" srcOrd="0" destOrd="0" presId="urn:microsoft.com/office/officeart/2005/8/layout/chevron2"/>
    <dgm:cxn modelId="{4AF7B87F-0F4E-439D-A505-F6EA5F4EB14B}" type="presOf" srcId="{9BC8D0C6-E077-47EA-9B13-7AC27C0984A1}" destId="{58C6CD42-2EE4-4218-A4C5-8DC71FB7670D}" srcOrd="0" destOrd="0" presId="urn:microsoft.com/office/officeart/2005/8/layout/chevron2"/>
    <dgm:cxn modelId="{E6E29127-350B-4691-AE26-44C99280859A}" srcId="{637FBF8A-C804-4D23-91B2-623F1EC93C8B}" destId="{380C5727-F050-407C-97D2-6614B0F658DF}" srcOrd="4" destOrd="0" parTransId="{F9C57B8C-9BF2-4531-8522-DF0739419EA9}" sibTransId="{C489169F-6172-4252-BE8C-F12F8051583E}"/>
    <dgm:cxn modelId="{D543CA9A-94E5-4D77-BCA2-001AE8FAAAFA}" srcId="{637FBF8A-C804-4D23-91B2-623F1EC93C8B}" destId="{C5742C31-AD85-4287-B1F1-2511F5D645B4}" srcOrd="12" destOrd="0" parTransId="{2E125126-E88C-470E-A47E-DEF971E7CAFA}" sibTransId="{2093F2F4-3FB5-46D8-9714-260EDB9C459A}"/>
    <dgm:cxn modelId="{6331405B-C165-44F9-93E9-1E51763C3E50}" srcId="{D05D346E-AABE-47FA-A3B4-8BC15A666E7D}" destId="{F79B0DB3-E6E2-456A-BED3-ADAD73680C94}" srcOrd="0" destOrd="0" parTransId="{AEAF78E9-ED97-4A41-B098-B5E27057C52E}" sibTransId="{550F895C-F898-4723-A82E-266DC37E687E}"/>
    <dgm:cxn modelId="{8FBA19DA-D86C-4547-9E82-B28D675A3B22}" type="presOf" srcId="{22F87FA0-9908-4B82-BC4A-987375602A38}" destId="{73E5F6CD-6B74-4DFC-B416-6EA98C0258BF}" srcOrd="0" destOrd="0" presId="urn:microsoft.com/office/officeart/2005/8/layout/chevron2"/>
    <dgm:cxn modelId="{3E17BB23-B218-4605-B09B-5B40927352B6}" srcId="{637FBF8A-C804-4D23-91B2-623F1EC93C8B}" destId="{D81D49D9-F015-4343-9F2E-AF6CFAA0FE69}" srcOrd="10" destOrd="0" parTransId="{4B44C7F8-9AA0-4A4D-A8EB-335127F2F738}" sibTransId="{3671BD61-07A9-4DAF-9E27-35F28C738EF9}"/>
    <dgm:cxn modelId="{395B8E64-DC7A-49B8-8279-77E8CECE8E9A}" type="presOf" srcId="{1B609556-8441-4445-95CE-439668DE8407}" destId="{03C7C207-43DC-447C-A0F7-46154C809F3B}" srcOrd="0" destOrd="0" presId="urn:microsoft.com/office/officeart/2005/8/layout/chevron2"/>
    <dgm:cxn modelId="{A71D6666-ECA9-4A26-B4F5-97F52C213CA7}" type="presOf" srcId="{A634F4A8-B6E3-4C3D-91DF-985749C631E8}" destId="{E7AC188F-F377-43F7-A11E-C5F9B09BD943}" srcOrd="0" destOrd="0" presId="urn:microsoft.com/office/officeart/2005/8/layout/chevron2"/>
    <dgm:cxn modelId="{9BB3A547-57CD-4D65-9388-95EBABBD6A2B}" srcId="{775E8F96-359F-41E3-BB69-77505531E0D0}" destId="{21764DCB-2042-4CCD-8B6F-8207F28A2126}" srcOrd="0" destOrd="0" parTransId="{2149B8C1-CE45-4A8E-B703-29BE0777AE68}" sibTransId="{311708F3-919B-4900-BEA6-BF020040D50E}"/>
    <dgm:cxn modelId="{4EC42089-0F11-4845-9EEA-D75C61ABFDD4}" srcId="{637FBF8A-C804-4D23-91B2-623F1EC93C8B}" destId="{14B61AD3-7BE9-4063-B06D-3BD1C411997C}" srcOrd="5" destOrd="0" parTransId="{4A6AE76F-7065-4921-91B3-95911F27760E}" sibTransId="{2865C681-8941-436E-9BB5-B3178D615E0E}"/>
    <dgm:cxn modelId="{F1C19A80-2A84-48BD-B88A-C34576DB3600}" srcId="{637FBF8A-C804-4D23-91B2-623F1EC93C8B}" destId="{F4BE1603-D1FA-464B-B38B-ABC643C27DA5}" srcOrd="6" destOrd="0" parTransId="{EB64846B-55C3-4848-8865-0E872A2C185C}" sibTransId="{85D2DDF0-D83E-4311-8CB6-A39762862EF3}"/>
    <dgm:cxn modelId="{5F2D70B3-8667-4198-90C6-ADA4535A9A62}" type="presOf" srcId="{21764DCB-2042-4CCD-8B6F-8207F28A2126}" destId="{74A00227-A26D-4B2B-847A-2A646984088B}" srcOrd="0" destOrd="0" presId="urn:microsoft.com/office/officeart/2005/8/layout/chevron2"/>
    <dgm:cxn modelId="{91B7A97F-DE81-42AF-B196-280C5977E787}" type="presOf" srcId="{637FBF8A-C804-4D23-91B2-623F1EC93C8B}" destId="{9425AA15-2402-4795-9E45-6261963B6D1D}" srcOrd="0" destOrd="0" presId="urn:microsoft.com/office/officeart/2005/8/layout/chevron2"/>
    <dgm:cxn modelId="{24715289-61E7-496F-9720-ED6FDB73C959}" type="presOf" srcId="{83BB2B18-5272-4B28-AB2D-789BA7522235}" destId="{A34C50E3-B841-4A62-87A8-4BB2DC3B4A2F}" srcOrd="0" destOrd="0" presId="urn:microsoft.com/office/officeart/2005/8/layout/chevron2"/>
    <dgm:cxn modelId="{B5404C5A-23D2-43E1-85BA-7982DB62589A}" srcId="{637FBF8A-C804-4D23-91B2-623F1EC93C8B}" destId="{9091FEB9-6FBC-4950-A648-B31DB4F9A773}" srcOrd="13" destOrd="0" parTransId="{80AAD9CD-AFFC-41AA-8CDE-7E38BF669C4F}" sibTransId="{660E6DDD-98A1-461F-A0E7-82B1F0FB4C4F}"/>
    <dgm:cxn modelId="{6A266F91-D76A-471A-8355-786EFAD387A1}" type="presOf" srcId="{BDCCEFEC-BC1F-4D16-8B2E-700B7796A02A}" destId="{4F5B31C2-33C6-443A-8E5A-F13646EC3783}" srcOrd="0" destOrd="0" presId="urn:microsoft.com/office/officeart/2005/8/layout/chevron2"/>
    <dgm:cxn modelId="{6F1C0B69-F04C-48FD-A46C-BC99901DA34C}" type="presParOf" srcId="{9425AA15-2402-4795-9E45-6261963B6D1D}" destId="{C3AAFFC8-1EB6-43BF-B3C1-00414D97824A}" srcOrd="0" destOrd="0" presId="urn:microsoft.com/office/officeart/2005/8/layout/chevron2"/>
    <dgm:cxn modelId="{FD9FAF6F-58D8-48A5-8D66-B4FEDB75D7DB}" type="presParOf" srcId="{C3AAFFC8-1EB6-43BF-B3C1-00414D97824A}" destId="{A34C50E3-B841-4A62-87A8-4BB2DC3B4A2F}" srcOrd="0" destOrd="0" presId="urn:microsoft.com/office/officeart/2005/8/layout/chevron2"/>
    <dgm:cxn modelId="{497010B7-545B-4962-AF91-B390B737FE5C}" type="presParOf" srcId="{C3AAFFC8-1EB6-43BF-B3C1-00414D97824A}" destId="{A2FC4232-FAF8-4FC2-8AEB-3BD47A27AE42}" srcOrd="1" destOrd="0" presId="urn:microsoft.com/office/officeart/2005/8/layout/chevron2"/>
    <dgm:cxn modelId="{42D7DAEA-9F9D-4361-B453-79FB6663A72B}" type="presParOf" srcId="{9425AA15-2402-4795-9E45-6261963B6D1D}" destId="{20466E77-55B1-434D-BA9C-8C4547FF753C}" srcOrd="1" destOrd="0" presId="urn:microsoft.com/office/officeart/2005/8/layout/chevron2"/>
    <dgm:cxn modelId="{9814E1DF-7B78-4CBA-8F41-4114958F578F}" type="presParOf" srcId="{9425AA15-2402-4795-9E45-6261963B6D1D}" destId="{10D2EEF1-0270-443C-BD2D-92B53F3B1F62}" srcOrd="2" destOrd="0" presId="urn:microsoft.com/office/officeart/2005/8/layout/chevron2"/>
    <dgm:cxn modelId="{E9DCAE3C-B0CB-403D-8A29-62A18849CE24}" type="presParOf" srcId="{10D2EEF1-0270-443C-BD2D-92B53F3B1F62}" destId="{58C6CD42-2EE4-4218-A4C5-8DC71FB7670D}" srcOrd="0" destOrd="0" presId="urn:microsoft.com/office/officeart/2005/8/layout/chevron2"/>
    <dgm:cxn modelId="{B86E1240-D2D2-47BC-87D7-E2F410E2A15C}" type="presParOf" srcId="{10D2EEF1-0270-443C-BD2D-92B53F3B1F62}" destId="{A3DA846C-8033-42E6-9882-52B2A1C87F11}" srcOrd="1" destOrd="0" presId="urn:microsoft.com/office/officeart/2005/8/layout/chevron2"/>
    <dgm:cxn modelId="{5C77ECD4-633F-48B0-9BC7-6E75AB8533B6}" type="presParOf" srcId="{9425AA15-2402-4795-9E45-6261963B6D1D}" destId="{F67CD013-7DBB-4966-8BFA-890C34072909}" srcOrd="3" destOrd="0" presId="urn:microsoft.com/office/officeart/2005/8/layout/chevron2"/>
    <dgm:cxn modelId="{2138D613-95CF-4FD3-A031-4364F6650B94}" type="presParOf" srcId="{9425AA15-2402-4795-9E45-6261963B6D1D}" destId="{572B0A96-94CB-4640-A0F1-7AEDCAA56056}" srcOrd="4" destOrd="0" presId="urn:microsoft.com/office/officeart/2005/8/layout/chevron2"/>
    <dgm:cxn modelId="{A7222E03-E219-424B-AEB2-60FBAF9EE7FB}" type="presParOf" srcId="{572B0A96-94CB-4640-A0F1-7AEDCAA56056}" destId="{16346EA2-E9E5-4218-877D-7A280A090960}" srcOrd="0" destOrd="0" presId="urn:microsoft.com/office/officeart/2005/8/layout/chevron2"/>
    <dgm:cxn modelId="{F91EE997-67B9-4D58-B452-37EBC15708D4}" type="presParOf" srcId="{572B0A96-94CB-4640-A0F1-7AEDCAA56056}" destId="{01277F7C-7830-4BF8-9609-1ACF49760D06}" srcOrd="1" destOrd="0" presId="urn:microsoft.com/office/officeart/2005/8/layout/chevron2"/>
    <dgm:cxn modelId="{54DD4BE0-F6C2-4AC7-88F2-CC9703ADA744}" type="presParOf" srcId="{9425AA15-2402-4795-9E45-6261963B6D1D}" destId="{B15F7314-97E7-45FC-88E6-CBFA067736E2}" srcOrd="5" destOrd="0" presId="urn:microsoft.com/office/officeart/2005/8/layout/chevron2"/>
    <dgm:cxn modelId="{B5A7A243-D557-4303-A9E4-AF5D8958FD13}" type="presParOf" srcId="{9425AA15-2402-4795-9E45-6261963B6D1D}" destId="{3DBF8F70-C2D9-4E3C-A3F9-BFB6EE311A90}" srcOrd="6" destOrd="0" presId="urn:microsoft.com/office/officeart/2005/8/layout/chevron2"/>
    <dgm:cxn modelId="{99ABF8B0-F41C-4048-9BEC-52486B87DA63}" type="presParOf" srcId="{3DBF8F70-C2D9-4E3C-A3F9-BFB6EE311A90}" destId="{4E2CC1B8-4EF0-45BB-AA11-87B7396C7394}" srcOrd="0" destOrd="0" presId="urn:microsoft.com/office/officeart/2005/8/layout/chevron2"/>
    <dgm:cxn modelId="{A9B3084E-D0E0-4E68-B0A9-8FD9D21EA0EC}" type="presParOf" srcId="{3DBF8F70-C2D9-4E3C-A3F9-BFB6EE311A90}" destId="{6046BEB5-6AFF-406E-8FEA-6DE9A7B807A9}" srcOrd="1" destOrd="0" presId="urn:microsoft.com/office/officeart/2005/8/layout/chevron2"/>
    <dgm:cxn modelId="{69EABB36-EA4B-4DDC-B498-ED0EEE4F4D54}" type="presParOf" srcId="{9425AA15-2402-4795-9E45-6261963B6D1D}" destId="{262B12D9-24F8-4064-A13F-EE9CF8341515}" srcOrd="7" destOrd="0" presId="urn:microsoft.com/office/officeart/2005/8/layout/chevron2"/>
    <dgm:cxn modelId="{1052E14A-A905-470B-ABA9-4268285BD79B}" type="presParOf" srcId="{9425AA15-2402-4795-9E45-6261963B6D1D}" destId="{07E97BDA-5A95-4131-ACCA-A06A6CB2F5A9}" srcOrd="8" destOrd="0" presId="urn:microsoft.com/office/officeart/2005/8/layout/chevron2"/>
    <dgm:cxn modelId="{70820DA2-1BAE-4B9B-9E06-8ED421E619F4}" type="presParOf" srcId="{07E97BDA-5A95-4131-ACCA-A06A6CB2F5A9}" destId="{EBD44118-8AFE-4356-BC92-CC2578FD9AF1}" srcOrd="0" destOrd="0" presId="urn:microsoft.com/office/officeart/2005/8/layout/chevron2"/>
    <dgm:cxn modelId="{50D8C90B-337E-4784-8211-942BD6E389D2}" type="presParOf" srcId="{07E97BDA-5A95-4131-ACCA-A06A6CB2F5A9}" destId="{2403A751-18B3-44EE-A80D-8BE1818EFD34}" srcOrd="1" destOrd="0" presId="urn:microsoft.com/office/officeart/2005/8/layout/chevron2"/>
    <dgm:cxn modelId="{D729C56A-011C-4C68-871C-943B6FF0FAE9}" type="presParOf" srcId="{9425AA15-2402-4795-9E45-6261963B6D1D}" destId="{651B2CB1-7D34-44E3-BC47-AF7DF1FD5628}" srcOrd="9" destOrd="0" presId="urn:microsoft.com/office/officeart/2005/8/layout/chevron2"/>
    <dgm:cxn modelId="{708BDC2E-EC97-4C2F-8546-B07760E4AF50}" type="presParOf" srcId="{9425AA15-2402-4795-9E45-6261963B6D1D}" destId="{885105D7-4EA1-4442-8F36-560BB1B3093A}" srcOrd="10" destOrd="0" presId="urn:microsoft.com/office/officeart/2005/8/layout/chevron2"/>
    <dgm:cxn modelId="{6C02B9DD-1C62-4F72-9BC1-23E04D74FAB3}" type="presParOf" srcId="{885105D7-4EA1-4442-8F36-560BB1B3093A}" destId="{6F5136BC-81A3-40BB-8D6E-BF6F197CCD00}" srcOrd="0" destOrd="0" presId="urn:microsoft.com/office/officeart/2005/8/layout/chevron2"/>
    <dgm:cxn modelId="{9DF28C86-CE2E-432E-A7AE-75648C8BF6DF}" type="presParOf" srcId="{885105D7-4EA1-4442-8F36-560BB1B3093A}" destId="{CA13B966-C699-4AA6-9B74-5DB3594777E6}" srcOrd="1" destOrd="0" presId="urn:microsoft.com/office/officeart/2005/8/layout/chevron2"/>
    <dgm:cxn modelId="{ACE2E20A-C0A8-465B-B2AD-67C836F314EA}" type="presParOf" srcId="{9425AA15-2402-4795-9E45-6261963B6D1D}" destId="{FF54D126-4478-4C0D-B21C-24F5C26E9066}" srcOrd="11" destOrd="0" presId="urn:microsoft.com/office/officeart/2005/8/layout/chevron2"/>
    <dgm:cxn modelId="{C27125D9-0B1E-4CC9-916B-D91569FD4371}" type="presParOf" srcId="{9425AA15-2402-4795-9E45-6261963B6D1D}" destId="{B5AB2667-FEFD-4C1F-AF60-A8B854E44C28}" srcOrd="12" destOrd="0" presId="urn:microsoft.com/office/officeart/2005/8/layout/chevron2"/>
    <dgm:cxn modelId="{3CCD6901-88E6-47F4-9C17-41F769E2E712}" type="presParOf" srcId="{B5AB2667-FEFD-4C1F-AF60-A8B854E44C28}" destId="{D6C4EBFF-D821-4BFB-8046-4A18C2D0D5E9}" srcOrd="0" destOrd="0" presId="urn:microsoft.com/office/officeart/2005/8/layout/chevron2"/>
    <dgm:cxn modelId="{AB757238-7BF0-4858-A9B8-CCE71F0DDB07}" type="presParOf" srcId="{B5AB2667-FEFD-4C1F-AF60-A8B854E44C28}" destId="{E7AC188F-F377-43F7-A11E-C5F9B09BD943}" srcOrd="1" destOrd="0" presId="urn:microsoft.com/office/officeart/2005/8/layout/chevron2"/>
    <dgm:cxn modelId="{0F7C4075-A459-4C66-8C66-6AB061529E5D}" type="presParOf" srcId="{9425AA15-2402-4795-9E45-6261963B6D1D}" destId="{6B506B25-4F81-4C25-B616-9D982B24BB23}" srcOrd="13" destOrd="0" presId="urn:microsoft.com/office/officeart/2005/8/layout/chevron2"/>
    <dgm:cxn modelId="{6D999D53-5776-49AE-A2F3-053602E444C9}" type="presParOf" srcId="{9425AA15-2402-4795-9E45-6261963B6D1D}" destId="{C8E47049-21B0-41F5-A2DE-8449AF250A4B}" srcOrd="14" destOrd="0" presId="urn:microsoft.com/office/officeart/2005/8/layout/chevron2"/>
    <dgm:cxn modelId="{917D6ED5-81BC-4D7C-AE98-3D948C7EF8F6}" type="presParOf" srcId="{C8E47049-21B0-41F5-A2DE-8449AF250A4B}" destId="{A7DF7639-6FB7-4F3C-B6FB-B9F2AD53CB5C}" srcOrd="0" destOrd="0" presId="urn:microsoft.com/office/officeart/2005/8/layout/chevron2"/>
    <dgm:cxn modelId="{8CE20CC5-4063-4F57-B365-EE96FA47E877}" type="presParOf" srcId="{C8E47049-21B0-41F5-A2DE-8449AF250A4B}" destId="{2290219F-4F44-4D98-8C52-B970B0976E82}" srcOrd="1" destOrd="0" presId="urn:microsoft.com/office/officeart/2005/8/layout/chevron2"/>
    <dgm:cxn modelId="{B6EBACD0-1166-4C55-9C89-4C13D4DC7EA9}" type="presParOf" srcId="{9425AA15-2402-4795-9E45-6261963B6D1D}" destId="{5660F5C7-697A-41B3-924A-D9EC20EB1AF8}" srcOrd="15" destOrd="0" presId="urn:microsoft.com/office/officeart/2005/8/layout/chevron2"/>
    <dgm:cxn modelId="{F124598A-7E9F-4626-BADA-BDD1B986E462}" type="presParOf" srcId="{9425AA15-2402-4795-9E45-6261963B6D1D}" destId="{7157DD01-9718-42E6-87F5-3732E578CDDA}" srcOrd="16" destOrd="0" presId="urn:microsoft.com/office/officeart/2005/8/layout/chevron2"/>
    <dgm:cxn modelId="{DC0350D1-EA92-43D7-AD32-C005F70FEED7}" type="presParOf" srcId="{7157DD01-9718-42E6-87F5-3732E578CDDA}" destId="{F666C9FD-6989-4A1E-ADF7-8427EA578182}" srcOrd="0" destOrd="0" presId="urn:microsoft.com/office/officeart/2005/8/layout/chevron2"/>
    <dgm:cxn modelId="{CB63049F-FCD9-41F7-A64A-12EC05A90FBC}" type="presParOf" srcId="{7157DD01-9718-42E6-87F5-3732E578CDDA}" destId="{74A00227-A26D-4B2B-847A-2A646984088B}" srcOrd="1" destOrd="0" presId="urn:microsoft.com/office/officeart/2005/8/layout/chevron2"/>
    <dgm:cxn modelId="{94B367E3-14AF-490E-896D-57130CB96B8C}" type="presParOf" srcId="{9425AA15-2402-4795-9E45-6261963B6D1D}" destId="{238CFF25-C114-4EF2-8EE0-B73614837F6D}" srcOrd="17" destOrd="0" presId="urn:microsoft.com/office/officeart/2005/8/layout/chevron2"/>
    <dgm:cxn modelId="{1A442099-7930-424F-89B5-2F0422032F0A}" type="presParOf" srcId="{9425AA15-2402-4795-9E45-6261963B6D1D}" destId="{44C1FBDC-CF61-4076-B299-E19795655F48}" srcOrd="18" destOrd="0" presId="urn:microsoft.com/office/officeart/2005/8/layout/chevron2"/>
    <dgm:cxn modelId="{F208772A-8BC2-4054-B952-D34CD060FC1A}" type="presParOf" srcId="{44C1FBDC-CF61-4076-B299-E19795655F48}" destId="{9CE23720-EE8B-43FD-BC7E-B6360703320E}" srcOrd="0" destOrd="0" presId="urn:microsoft.com/office/officeart/2005/8/layout/chevron2"/>
    <dgm:cxn modelId="{A6DED0E4-DCA9-40E8-B457-331B31DE29B2}" type="presParOf" srcId="{44C1FBDC-CF61-4076-B299-E19795655F48}" destId="{2268DF01-2849-4072-9F23-87DDBEAECBD5}" srcOrd="1" destOrd="0" presId="urn:microsoft.com/office/officeart/2005/8/layout/chevron2"/>
    <dgm:cxn modelId="{BD0BB0C5-E76E-4D03-B4A7-2025EEDC0EBF}" type="presParOf" srcId="{9425AA15-2402-4795-9E45-6261963B6D1D}" destId="{7C3B0CE9-A623-4BBB-A100-E0F343047009}" srcOrd="19" destOrd="0" presId="urn:microsoft.com/office/officeart/2005/8/layout/chevron2"/>
    <dgm:cxn modelId="{DA802638-B246-4871-9825-655432FD7641}" type="presParOf" srcId="{9425AA15-2402-4795-9E45-6261963B6D1D}" destId="{5A629B43-B854-49ED-A844-BE1822889A61}" srcOrd="20" destOrd="0" presId="urn:microsoft.com/office/officeart/2005/8/layout/chevron2"/>
    <dgm:cxn modelId="{E5D98301-F312-4539-A0DB-656CD7DD7F5B}" type="presParOf" srcId="{5A629B43-B854-49ED-A844-BE1822889A61}" destId="{97C6E372-C16D-46F0-BB27-D9AEF25BB8D6}" srcOrd="0" destOrd="0" presId="urn:microsoft.com/office/officeart/2005/8/layout/chevron2"/>
    <dgm:cxn modelId="{19604B0E-E902-4E37-8356-48BB339F7A41}" type="presParOf" srcId="{5A629B43-B854-49ED-A844-BE1822889A61}" destId="{BA9314A8-5889-4902-A58E-E58021BBFDA7}" srcOrd="1" destOrd="0" presId="urn:microsoft.com/office/officeart/2005/8/layout/chevron2"/>
    <dgm:cxn modelId="{F729D9F7-3688-4ECB-A404-493B06B55055}" type="presParOf" srcId="{9425AA15-2402-4795-9E45-6261963B6D1D}" destId="{FAB450A3-8A0D-4114-A043-D67327A5BFA3}" srcOrd="21" destOrd="0" presId="urn:microsoft.com/office/officeart/2005/8/layout/chevron2"/>
    <dgm:cxn modelId="{DBA37DEC-7267-4A96-915C-2E047EC46161}" type="presParOf" srcId="{9425AA15-2402-4795-9E45-6261963B6D1D}" destId="{8E3C6D07-3D70-4BD8-8AC1-FB027601E49E}" srcOrd="22" destOrd="0" presId="urn:microsoft.com/office/officeart/2005/8/layout/chevron2"/>
    <dgm:cxn modelId="{AD9137E9-45C3-4C8F-9850-4D0FB0A79BA7}" type="presParOf" srcId="{8E3C6D07-3D70-4BD8-8AC1-FB027601E49E}" destId="{5A1DB5A4-E658-462D-85B3-5DC9943E8CC9}" srcOrd="0" destOrd="0" presId="urn:microsoft.com/office/officeart/2005/8/layout/chevron2"/>
    <dgm:cxn modelId="{C75B3DB6-E314-4CB7-BFC3-AA6EC88F11D3}" type="presParOf" srcId="{8E3C6D07-3D70-4BD8-8AC1-FB027601E49E}" destId="{03C7C207-43DC-447C-A0F7-46154C809F3B}" srcOrd="1" destOrd="0" presId="urn:microsoft.com/office/officeart/2005/8/layout/chevron2"/>
    <dgm:cxn modelId="{CF26BB88-31F9-45B9-84FF-25FC84E91D59}" type="presParOf" srcId="{9425AA15-2402-4795-9E45-6261963B6D1D}" destId="{A29ECD7B-F51E-4F48-B39D-C842EB322C77}" srcOrd="23" destOrd="0" presId="urn:microsoft.com/office/officeart/2005/8/layout/chevron2"/>
    <dgm:cxn modelId="{69294F41-755B-4C33-A253-9E48CBA6878D}" type="presParOf" srcId="{9425AA15-2402-4795-9E45-6261963B6D1D}" destId="{30605588-5B43-4F37-9102-F5FB8FEA2EF0}" srcOrd="24" destOrd="0" presId="urn:microsoft.com/office/officeart/2005/8/layout/chevron2"/>
    <dgm:cxn modelId="{DE538E05-6098-46BC-A8BC-74B9529900BE}" type="presParOf" srcId="{30605588-5B43-4F37-9102-F5FB8FEA2EF0}" destId="{17535258-3888-495B-9454-9F6BE7E1C8BD}" srcOrd="0" destOrd="0" presId="urn:microsoft.com/office/officeart/2005/8/layout/chevron2"/>
    <dgm:cxn modelId="{479B29AE-ED4A-4930-9B05-707B58690692}" type="presParOf" srcId="{30605588-5B43-4F37-9102-F5FB8FEA2EF0}" destId="{42E03392-B076-403B-A355-2239E70C380E}" srcOrd="1" destOrd="0" presId="urn:microsoft.com/office/officeart/2005/8/layout/chevron2"/>
    <dgm:cxn modelId="{50214763-57D3-4700-B8E8-2A87EC91678F}" type="presParOf" srcId="{9425AA15-2402-4795-9E45-6261963B6D1D}" destId="{04CE74CA-1377-4208-9287-38DCC9A263F9}" srcOrd="25" destOrd="0" presId="urn:microsoft.com/office/officeart/2005/8/layout/chevron2"/>
    <dgm:cxn modelId="{533204D4-3236-4A72-B760-01D1DFF4704A}" type="presParOf" srcId="{9425AA15-2402-4795-9E45-6261963B6D1D}" destId="{5C7ADFCF-B5DD-43D4-BD94-B0866F35145B}" srcOrd="26" destOrd="0" presId="urn:microsoft.com/office/officeart/2005/8/layout/chevron2"/>
    <dgm:cxn modelId="{DD766D85-7C98-4B99-9BB5-AE256D316BC3}" type="presParOf" srcId="{5C7ADFCF-B5DD-43D4-BD94-B0866F35145B}" destId="{A06315CB-C729-434B-9121-46C89AEB9A5A}" srcOrd="0" destOrd="0" presId="urn:microsoft.com/office/officeart/2005/8/layout/chevron2"/>
    <dgm:cxn modelId="{38119118-424F-40F1-BEDE-8D050BA587F2}" type="presParOf" srcId="{5C7ADFCF-B5DD-43D4-BD94-B0866F35145B}" destId="{D85B6184-2459-4AE4-94F7-EE721157F3B7}" srcOrd="1" destOrd="0" presId="urn:microsoft.com/office/officeart/2005/8/layout/chevron2"/>
    <dgm:cxn modelId="{279D6E05-B4B2-489A-8C30-8B339B52F128}" type="presParOf" srcId="{9425AA15-2402-4795-9E45-6261963B6D1D}" destId="{5A8F9A2A-DA32-4574-9BA9-4158937C0645}" srcOrd="27" destOrd="0" presId="urn:microsoft.com/office/officeart/2005/8/layout/chevron2"/>
    <dgm:cxn modelId="{05092C86-8D63-4165-B6A3-E5DDD9691130}" type="presParOf" srcId="{9425AA15-2402-4795-9E45-6261963B6D1D}" destId="{05A2216C-6DED-4EC6-A138-B3F66FA0E513}" srcOrd="28" destOrd="0" presId="urn:microsoft.com/office/officeart/2005/8/layout/chevron2"/>
    <dgm:cxn modelId="{B9B8C5FE-1E38-4583-AAF7-87D77902F692}" type="presParOf" srcId="{05A2216C-6DED-4EC6-A138-B3F66FA0E513}" destId="{73E5F6CD-6B74-4DFC-B416-6EA98C0258BF}" srcOrd="0" destOrd="0" presId="urn:microsoft.com/office/officeart/2005/8/layout/chevron2"/>
    <dgm:cxn modelId="{848338F2-9247-4B58-9F29-21F34CFE970F}" type="presParOf" srcId="{05A2216C-6DED-4EC6-A138-B3F66FA0E513}" destId="{4F5B31C2-33C6-443A-8E5A-F13646EC3783}" srcOrd="1" destOrd="0" presId="urn:microsoft.com/office/officeart/2005/8/layout/chevron2"/>
    <dgm:cxn modelId="{19F47607-2C8F-4F14-85D5-28D992D99AD6}" type="presParOf" srcId="{9425AA15-2402-4795-9E45-6261963B6D1D}" destId="{32D16F78-06CB-40D4-BCEE-20F8A7388F62}" srcOrd="29" destOrd="0" presId="urn:microsoft.com/office/officeart/2005/8/layout/chevron2"/>
    <dgm:cxn modelId="{4B4760A9-B3C1-4F44-B740-1A480DC5CE52}" type="presParOf" srcId="{9425AA15-2402-4795-9E45-6261963B6D1D}" destId="{D4C1978B-9928-4865-BF7B-A29E2894B2C8}" srcOrd="30" destOrd="0" presId="urn:microsoft.com/office/officeart/2005/8/layout/chevron2"/>
    <dgm:cxn modelId="{DE4DA6A6-7823-46C5-A67F-54D50A53E986}" type="presParOf" srcId="{D4C1978B-9928-4865-BF7B-A29E2894B2C8}" destId="{B1427E29-695F-4438-82EF-A69C94D74897}" srcOrd="0" destOrd="0" presId="urn:microsoft.com/office/officeart/2005/8/layout/chevron2"/>
    <dgm:cxn modelId="{520B762E-3E68-4490-92EA-296521949622}" type="presParOf" srcId="{D4C1978B-9928-4865-BF7B-A29E2894B2C8}" destId="{79D9A588-A4B4-4DDE-BD78-F5013F6E541D}" srcOrd="1" destOrd="0" presId="urn:microsoft.com/office/officeart/2005/8/layout/chevron2"/>
    <dgm:cxn modelId="{E9CF7D33-F184-4771-BA0D-FFFEC7B5E970}" type="presParOf" srcId="{9425AA15-2402-4795-9E45-6261963B6D1D}" destId="{836DD107-7A35-409C-A455-9A599CA26439}" srcOrd="31" destOrd="0" presId="urn:microsoft.com/office/officeart/2005/8/layout/chevron2"/>
    <dgm:cxn modelId="{28C199F9-E2DB-4793-96F2-77CAB43DCBF6}" type="presParOf" srcId="{9425AA15-2402-4795-9E45-6261963B6D1D}" destId="{A4C9A4CE-AAB1-42BB-B2E6-64A6CD3B4E98}" srcOrd="32" destOrd="0" presId="urn:microsoft.com/office/officeart/2005/8/layout/chevron2"/>
    <dgm:cxn modelId="{0648E88F-9C42-488C-90D4-996F997924A6}" type="presParOf" srcId="{A4C9A4CE-AAB1-42BB-B2E6-64A6CD3B4E98}" destId="{6FD147F1-C1E0-491B-B650-5B0A37A05EE0}" srcOrd="0" destOrd="0" presId="urn:microsoft.com/office/officeart/2005/8/layout/chevron2"/>
    <dgm:cxn modelId="{9350465F-EA2D-446C-9546-09D43748A767}" type="presParOf" srcId="{A4C9A4CE-AAB1-42BB-B2E6-64A6CD3B4E98}" destId="{164E85A7-8E12-477E-AD7F-11C4840B62B2}"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50AB4A-9367-4993-9DD1-E251C44B39F4}" type="doc">
      <dgm:prSet loTypeId="urn:microsoft.com/office/officeart/2005/8/layout/process1" loCatId="process" qsTypeId="urn:microsoft.com/office/officeart/2005/8/quickstyle/simple1#1" qsCatId="simple" csTypeId="urn:microsoft.com/office/officeart/2005/8/colors/colorful1#1" csCatId="colorful" phldr="1"/>
      <dgm:spPr/>
    </dgm:pt>
    <dgm:pt modelId="{771AF20C-6AF2-458A-A1B1-280D946F9B7B}">
      <dgm:prSet phldrT="[Text]"/>
      <dgm:spPr/>
      <dgm:t>
        <a:bodyPr/>
        <a:lstStyle/>
        <a:p>
          <a:r>
            <a:rPr lang="en-US" dirty="0" smtClean="0"/>
            <a:t>BSNL Silver Certified Engineer</a:t>
          </a:r>
        </a:p>
        <a:p>
          <a:r>
            <a:rPr lang="en-US" dirty="0" smtClean="0"/>
            <a:t>(in 5</a:t>
          </a:r>
          <a:r>
            <a:rPr lang="en-US" baseline="30000" dirty="0" smtClean="0"/>
            <a:t>th</a:t>
          </a:r>
          <a:r>
            <a:rPr lang="en-US" dirty="0" smtClean="0"/>
            <a:t> Semester)</a:t>
          </a:r>
          <a:endParaRPr lang="en-US" dirty="0"/>
        </a:p>
      </dgm:t>
    </dgm:pt>
    <dgm:pt modelId="{3F5D3E5E-790F-4600-B133-AB0F0FE7024C}" type="parTrans" cxnId="{7EDB9E37-AFBA-4D4C-A633-460A1C00C783}">
      <dgm:prSet/>
      <dgm:spPr/>
      <dgm:t>
        <a:bodyPr/>
        <a:lstStyle/>
        <a:p>
          <a:endParaRPr lang="en-US"/>
        </a:p>
      </dgm:t>
    </dgm:pt>
    <dgm:pt modelId="{7FCA258D-630B-4087-8DC6-54C4BA423AA7}" type="sibTrans" cxnId="{7EDB9E37-AFBA-4D4C-A633-460A1C00C783}">
      <dgm:prSet/>
      <dgm:spPr/>
      <dgm:t>
        <a:bodyPr/>
        <a:lstStyle/>
        <a:p>
          <a:endParaRPr lang="en-US"/>
        </a:p>
      </dgm:t>
    </dgm:pt>
    <dgm:pt modelId="{40799F35-86D6-4D22-B5B5-8E3390AF20E5}">
      <dgm:prSet phldrT="[Text]"/>
      <dgm:spPr/>
      <dgm:t>
        <a:bodyPr/>
        <a:lstStyle/>
        <a:p>
          <a:r>
            <a:rPr lang="en-US" dirty="0" smtClean="0"/>
            <a:t>BSNL Gold Certified Engineer</a:t>
          </a:r>
        </a:p>
        <a:p>
          <a:r>
            <a:rPr lang="en-US" dirty="0" smtClean="0"/>
            <a:t>(in 6</a:t>
          </a:r>
          <a:r>
            <a:rPr lang="en-US" baseline="30000" dirty="0" smtClean="0"/>
            <a:t>th</a:t>
          </a:r>
          <a:r>
            <a:rPr lang="en-US" dirty="0" smtClean="0"/>
            <a:t> Semester)</a:t>
          </a:r>
          <a:endParaRPr lang="en-US" dirty="0"/>
        </a:p>
      </dgm:t>
    </dgm:pt>
    <dgm:pt modelId="{29605ABB-7729-4577-8CE2-6AA48D6E0D18}" type="parTrans" cxnId="{5AE8F752-98FF-488B-BCD8-DEC9134D5CEB}">
      <dgm:prSet/>
      <dgm:spPr/>
      <dgm:t>
        <a:bodyPr/>
        <a:lstStyle/>
        <a:p>
          <a:endParaRPr lang="en-US"/>
        </a:p>
      </dgm:t>
    </dgm:pt>
    <dgm:pt modelId="{D4990DDC-768C-49C0-B2E6-1EB4263A7032}" type="sibTrans" cxnId="{5AE8F752-98FF-488B-BCD8-DEC9134D5CEB}">
      <dgm:prSet/>
      <dgm:spPr/>
      <dgm:t>
        <a:bodyPr/>
        <a:lstStyle/>
        <a:p>
          <a:endParaRPr lang="en-US"/>
        </a:p>
      </dgm:t>
    </dgm:pt>
    <dgm:pt modelId="{E29ACBD4-F326-4A57-8B66-A0D48468D48C}">
      <dgm:prSet phldrT="[Text]"/>
      <dgm:spPr/>
      <dgm:t>
        <a:bodyPr/>
        <a:lstStyle/>
        <a:p>
          <a:r>
            <a:rPr lang="en-US" dirty="0" smtClean="0"/>
            <a:t>BSNL Platinum Certified Engineer</a:t>
          </a:r>
        </a:p>
        <a:p>
          <a:r>
            <a:rPr lang="en-US" dirty="0" smtClean="0"/>
            <a:t>(in 7</a:t>
          </a:r>
          <a:r>
            <a:rPr lang="en-US" baseline="30000" dirty="0" smtClean="0"/>
            <a:t>th</a:t>
          </a:r>
          <a:r>
            <a:rPr lang="en-US" dirty="0" smtClean="0"/>
            <a:t> Semester)</a:t>
          </a:r>
          <a:endParaRPr lang="en-US" dirty="0"/>
        </a:p>
      </dgm:t>
    </dgm:pt>
    <dgm:pt modelId="{F5C966C1-F649-49D9-B6B5-79B252BDF767}" type="parTrans" cxnId="{915C9D05-184E-4EC7-ADAA-88E74D14AA67}">
      <dgm:prSet/>
      <dgm:spPr/>
      <dgm:t>
        <a:bodyPr/>
        <a:lstStyle/>
        <a:p>
          <a:endParaRPr lang="en-US"/>
        </a:p>
      </dgm:t>
    </dgm:pt>
    <dgm:pt modelId="{4ECF14F7-2D93-4EAD-8701-ACEF53CCD327}" type="sibTrans" cxnId="{915C9D05-184E-4EC7-ADAA-88E74D14AA67}">
      <dgm:prSet/>
      <dgm:spPr/>
      <dgm:t>
        <a:bodyPr/>
        <a:lstStyle/>
        <a:p>
          <a:endParaRPr lang="en-US"/>
        </a:p>
      </dgm:t>
    </dgm:pt>
    <dgm:pt modelId="{EBAE4D83-B6FA-4B09-B4EA-A86A3FD15480}" type="pres">
      <dgm:prSet presAssocID="{8A50AB4A-9367-4993-9DD1-E251C44B39F4}" presName="Name0" presStyleCnt="0">
        <dgm:presLayoutVars>
          <dgm:dir/>
          <dgm:resizeHandles val="exact"/>
        </dgm:presLayoutVars>
      </dgm:prSet>
      <dgm:spPr/>
    </dgm:pt>
    <dgm:pt modelId="{F2475088-62BE-4433-ADFF-AEE3EEA3915B}" type="pres">
      <dgm:prSet presAssocID="{771AF20C-6AF2-458A-A1B1-280D946F9B7B}" presName="node" presStyleLbl="node1" presStyleIdx="0" presStyleCnt="3" custLinFactNeighborX="26735">
        <dgm:presLayoutVars>
          <dgm:bulletEnabled val="1"/>
        </dgm:presLayoutVars>
      </dgm:prSet>
      <dgm:spPr/>
      <dgm:t>
        <a:bodyPr/>
        <a:lstStyle/>
        <a:p>
          <a:endParaRPr lang="en-US"/>
        </a:p>
      </dgm:t>
    </dgm:pt>
    <dgm:pt modelId="{D055BB96-DC40-4965-9CE7-69D7A58E38F3}" type="pres">
      <dgm:prSet presAssocID="{7FCA258D-630B-4087-8DC6-54C4BA423AA7}" presName="sibTrans" presStyleLbl="sibTrans2D1" presStyleIdx="0" presStyleCnt="2"/>
      <dgm:spPr/>
      <dgm:t>
        <a:bodyPr/>
        <a:lstStyle/>
        <a:p>
          <a:endParaRPr lang="en-US"/>
        </a:p>
      </dgm:t>
    </dgm:pt>
    <dgm:pt modelId="{C89AE423-B491-42A6-9FB1-4907CFA22E81}" type="pres">
      <dgm:prSet presAssocID="{7FCA258D-630B-4087-8DC6-54C4BA423AA7}" presName="connectorText" presStyleLbl="sibTrans2D1" presStyleIdx="0" presStyleCnt="2"/>
      <dgm:spPr/>
      <dgm:t>
        <a:bodyPr/>
        <a:lstStyle/>
        <a:p>
          <a:endParaRPr lang="en-US"/>
        </a:p>
      </dgm:t>
    </dgm:pt>
    <dgm:pt modelId="{BCEB36D7-9A1F-418E-8228-537E41F4C924}" type="pres">
      <dgm:prSet presAssocID="{40799F35-86D6-4D22-B5B5-8E3390AF20E5}" presName="node" presStyleLbl="node1" presStyleIdx="1" presStyleCnt="3">
        <dgm:presLayoutVars>
          <dgm:bulletEnabled val="1"/>
        </dgm:presLayoutVars>
      </dgm:prSet>
      <dgm:spPr/>
      <dgm:t>
        <a:bodyPr/>
        <a:lstStyle/>
        <a:p>
          <a:endParaRPr lang="en-US"/>
        </a:p>
      </dgm:t>
    </dgm:pt>
    <dgm:pt modelId="{80E015BD-E4BA-47CD-85F2-88AB834CE666}" type="pres">
      <dgm:prSet presAssocID="{D4990DDC-768C-49C0-B2E6-1EB4263A7032}" presName="sibTrans" presStyleLbl="sibTrans2D1" presStyleIdx="1" presStyleCnt="2"/>
      <dgm:spPr/>
      <dgm:t>
        <a:bodyPr/>
        <a:lstStyle/>
        <a:p>
          <a:endParaRPr lang="en-US"/>
        </a:p>
      </dgm:t>
    </dgm:pt>
    <dgm:pt modelId="{E4454C17-A573-4252-AF79-DA6B05B1EB71}" type="pres">
      <dgm:prSet presAssocID="{D4990DDC-768C-49C0-B2E6-1EB4263A7032}" presName="connectorText" presStyleLbl="sibTrans2D1" presStyleIdx="1" presStyleCnt="2"/>
      <dgm:spPr/>
      <dgm:t>
        <a:bodyPr/>
        <a:lstStyle/>
        <a:p>
          <a:endParaRPr lang="en-US"/>
        </a:p>
      </dgm:t>
    </dgm:pt>
    <dgm:pt modelId="{D9E136CF-CAC9-435B-885D-B9B7BE43BB86}" type="pres">
      <dgm:prSet presAssocID="{E29ACBD4-F326-4A57-8B66-A0D48468D48C}" presName="node" presStyleLbl="node1" presStyleIdx="2" presStyleCnt="3" custLinFactNeighborX="-18804">
        <dgm:presLayoutVars>
          <dgm:bulletEnabled val="1"/>
        </dgm:presLayoutVars>
      </dgm:prSet>
      <dgm:spPr/>
      <dgm:t>
        <a:bodyPr/>
        <a:lstStyle/>
        <a:p>
          <a:endParaRPr lang="en-US"/>
        </a:p>
      </dgm:t>
    </dgm:pt>
  </dgm:ptLst>
  <dgm:cxnLst>
    <dgm:cxn modelId="{97E74BF3-4483-4E00-ABB3-49E4616C7C2A}" type="presOf" srcId="{D4990DDC-768C-49C0-B2E6-1EB4263A7032}" destId="{80E015BD-E4BA-47CD-85F2-88AB834CE666}" srcOrd="0" destOrd="0" presId="urn:microsoft.com/office/officeart/2005/8/layout/process1"/>
    <dgm:cxn modelId="{5AE8F752-98FF-488B-BCD8-DEC9134D5CEB}" srcId="{8A50AB4A-9367-4993-9DD1-E251C44B39F4}" destId="{40799F35-86D6-4D22-B5B5-8E3390AF20E5}" srcOrd="1" destOrd="0" parTransId="{29605ABB-7729-4577-8CE2-6AA48D6E0D18}" sibTransId="{D4990DDC-768C-49C0-B2E6-1EB4263A7032}"/>
    <dgm:cxn modelId="{CF7EFB78-0D00-41DB-A10C-48FB162DC2C2}" type="presOf" srcId="{7FCA258D-630B-4087-8DC6-54C4BA423AA7}" destId="{D055BB96-DC40-4965-9CE7-69D7A58E38F3}" srcOrd="0" destOrd="0" presId="urn:microsoft.com/office/officeart/2005/8/layout/process1"/>
    <dgm:cxn modelId="{35ECAB82-7D9D-4E10-AB27-929B33AD10CC}" type="presOf" srcId="{40799F35-86D6-4D22-B5B5-8E3390AF20E5}" destId="{BCEB36D7-9A1F-418E-8228-537E41F4C924}" srcOrd="0" destOrd="0" presId="urn:microsoft.com/office/officeart/2005/8/layout/process1"/>
    <dgm:cxn modelId="{C0768BE3-D77C-4AA4-9E66-984CF7F75C5A}" type="presOf" srcId="{E29ACBD4-F326-4A57-8B66-A0D48468D48C}" destId="{D9E136CF-CAC9-435B-885D-B9B7BE43BB86}" srcOrd="0" destOrd="0" presId="urn:microsoft.com/office/officeart/2005/8/layout/process1"/>
    <dgm:cxn modelId="{AEE9133D-AF4B-4B5B-9962-7E3CC6013C08}" type="presOf" srcId="{771AF20C-6AF2-458A-A1B1-280D946F9B7B}" destId="{F2475088-62BE-4433-ADFF-AEE3EEA3915B}" srcOrd="0" destOrd="0" presId="urn:microsoft.com/office/officeart/2005/8/layout/process1"/>
    <dgm:cxn modelId="{7EDB9E37-AFBA-4D4C-A633-460A1C00C783}" srcId="{8A50AB4A-9367-4993-9DD1-E251C44B39F4}" destId="{771AF20C-6AF2-458A-A1B1-280D946F9B7B}" srcOrd="0" destOrd="0" parTransId="{3F5D3E5E-790F-4600-B133-AB0F0FE7024C}" sibTransId="{7FCA258D-630B-4087-8DC6-54C4BA423AA7}"/>
    <dgm:cxn modelId="{0CA353A3-B1D6-427D-BD7B-B1E31FD72219}" type="presOf" srcId="{8A50AB4A-9367-4993-9DD1-E251C44B39F4}" destId="{EBAE4D83-B6FA-4B09-B4EA-A86A3FD15480}" srcOrd="0" destOrd="0" presId="urn:microsoft.com/office/officeart/2005/8/layout/process1"/>
    <dgm:cxn modelId="{FF5B6DC7-6250-4263-8D42-578CD49102C8}" type="presOf" srcId="{7FCA258D-630B-4087-8DC6-54C4BA423AA7}" destId="{C89AE423-B491-42A6-9FB1-4907CFA22E81}" srcOrd="1" destOrd="0" presId="urn:microsoft.com/office/officeart/2005/8/layout/process1"/>
    <dgm:cxn modelId="{915C9D05-184E-4EC7-ADAA-88E74D14AA67}" srcId="{8A50AB4A-9367-4993-9DD1-E251C44B39F4}" destId="{E29ACBD4-F326-4A57-8B66-A0D48468D48C}" srcOrd="2" destOrd="0" parTransId="{F5C966C1-F649-49D9-B6B5-79B252BDF767}" sibTransId="{4ECF14F7-2D93-4EAD-8701-ACEF53CCD327}"/>
    <dgm:cxn modelId="{8F3E93F5-55E0-4377-95DB-9DF7DB4F7BCB}" type="presOf" srcId="{D4990DDC-768C-49C0-B2E6-1EB4263A7032}" destId="{E4454C17-A573-4252-AF79-DA6B05B1EB71}" srcOrd="1" destOrd="0" presId="urn:microsoft.com/office/officeart/2005/8/layout/process1"/>
    <dgm:cxn modelId="{9312FFAD-DE97-4303-B494-C78DDE13691E}" type="presParOf" srcId="{EBAE4D83-B6FA-4B09-B4EA-A86A3FD15480}" destId="{F2475088-62BE-4433-ADFF-AEE3EEA3915B}" srcOrd="0" destOrd="0" presId="urn:microsoft.com/office/officeart/2005/8/layout/process1"/>
    <dgm:cxn modelId="{0679A649-46C3-4A77-9129-B43090D5FB44}" type="presParOf" srcId="{EBAE4D83-B6FA-4B09-B4EA-A86A3FD15480}" destId="{D055BB96-DC40-4965-9CE7-69D7A58E38F3}" srcOrd="1" destOrd="0" presId="urn:microsoft.com/office/officeart/2005/8/layout/process1"/>
    <dgm:cxn modelId="{475FBDCD-C93C-4386-8F65-5DFC7D30C12E}" type="presParOf" srcId="{D055BB96-DC40-4965-9CE7-69D7A58E38F3}" destId="{C89AE423-B491-42A6-9FB1-4907CFA22E81}" srcOrd="0" destOrd="0" presId="urn:microsoft.com/office/officeart/2005/8/layout/process1"/>
    <dgm:cxn modelId="{56542286-BD59-4233-BFC5-F638A4F2F988}" type="presParOf" srcId="{EBAE4D83-B6FA-4B09-B4EA-A86A3FD15480}" destId="{BCEB36D7-9A1F-418E-8228-537E41F4C924}" srcOrd="2" destOrd="0" presId="urn:microsoft.com/office/officeart/2005/8/layout/process1"/>
    <dgm:cxn modelId="{51194609-66F8-4DCD-8640-78FB1020A6F5}" type="presParOf" srcId="{EBAE4D83-B6FA-4B09-B4EA-A86A3FD15480}" destId="{80E015BD-E4BA-47CD-85F2-88AB834CE666}" srcOrd="3" destOrd="0" presId="urn:microsoft.com/office/officeart/2005/8/layout/process1"/>
    <dgm:cxn modelId="{44F2F8D4-FADB-4A91-8F3C-0BF087431290}" type="presParOf" srcId="{80E015BD-E4BA-47CD-85F2-88AB834CE666}" destId="{E4454C17-A573-4252-AF79-DA6B05B1EB71}" srcOrd="0" destOrd="0" presId="urn:microsoft.com/office/officeart/2005/8/layout/process1"/>
    <dgm:cxn modelId="{380D2A6F-5335-42D2-82A1-BF2FD01179A0}" type="presParOf" srcId="{EBAE4D83-B6FA-4B09-B4EA-A86A3FD15480}" destId="{D9E136CF-CAC9-435B-885D-B9B7BE43BB86}"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71BA90-49E7-4BB3-A35D-1107C639DD51}" type="doc">
      <dgm:prSet loTypeId="urn:microsoft.com/office/officeart/2005/8/layout/venn1" loCatId="relationship" qsTypeId="urn:microsoft.com/office/officeart/2005/8/quickstyle/3d2" qsCatId="3D" csTypeId="urn:microsoft.com/office/officeart/2005/8/colors/colorful1#1" csCatId="colorful" phldr="1"/>
      <dgm:spPr/>
    </dgm:pt>
    <dgm:pt modelId="{B0A22FF8-CD88-4A7C-B926-AE4C4F067CA4}">
      <dgm:prSet phldrT="[Text]"/>
      <dgm:spPr/>
      <dgm:t>
        <a:bodyPr/>
        <a:lstStyle/>
        <a:p>
          <a:r>
            <a:rPr lang="en-US" dirty="0" smtClean="0"/>
            <a:t>On line through web portal </a:t>
          </a:r>
          <a:endParaRPr lang="en-US" dirty="0"/>
        </a:p>
      </dgm:t>
    </dgm:pt>
    <dgm:pt modelId="{0FDC59B1-8B82-41C7-8AD5-D8B4D0DFAC00}" type="parTrans" cxnId="{5F903229-666A-47AD-A664-7CC742090869}">
      <dgm:prSet/>
      <dgm:spPr/>
      <dgm:t>
        <a:bodyPr/>
        <a:lstStyle/>
        <a:p>
          <a:endParaRPr lang="en-US"/>
        </a:p>
      </dgm:t>
    </dgm:pt>
    <dgm:pt modelId="{B9050AF2-E713-478A-88F6-9E3E409594D7}" type="sibTrans" cxnId="{5F903229-666A-47AD-A664-7CC742090869}">
      <dgm:prSet/>
      <dgm:spPr/>
      <dgm:t>
        <a:bodyPr/>
        <a:lstStyle/>
        <a:p>
          <a:endParaRPr lang="en-US"/>
        </a:p>
      </dgm:t>
    </dgm:pt>
    <dgm:pt modelId="{9A714D0C-BA92-4D50-8BDC-6BFF59B4CAA1}">
      <dgm:prSet phldrT="[Text]"/>
      <dgm:spPr/>
      <dgm:t>
        <a:bodyPr/>
        <a:lstStyle/>
        <a:p>
          <a:r>
            <a:rPr lang="en-US" dirty="0" smtClean="0"/>
            <a:t>Discussion board  </a:t>
          </a:r>
          <a:endParaRPr lang="en-US" dirty="0"/>
        </a:p>
      </dgm:t>
    </dgm:pt>
    <dgm:pt modelId="{50A4012F-73D7-4DA4-A3A6-91D3D761AC89}" type="parTrans" cxnId="{18C94E3F-81ED-4A6E-8546-FDFAA9E4C018}">
      <dgm:prSet/>
      <dgm:spPr/>
      <dgm:t>
        <a:bodyPr/>
        <a:lstStyle/>
        <a:p>
          <a:endParaRPr lang="en-US"/>
        </a:p>
      </dgm:t>
    </dgm:pt>
    <dgm:pt modelId="{33F06071-0646-4855-BEC2-35E57F6085CD}" type="sibTrans" cxnId="{18C94E3F-81ED-4A6E-8546-FDFAA9E4C018}">
      <dgm:prSet/>
      <dgm:spPr/>
      <dgm:t>
        <a:bodyPr/>
        <a:lstStyle/>
        <a:p>
          <a:endParaRPr lang="en-US"/>
        </a:p>
      </dgm:t>
    </dgm:pt>
    <dgm:pt modelId="{FA30797D-2E81-43C3-838F-8055C86B4932}">
      <dgm:prSet phldrT="[Text]"/>
      <dgm:spPr/>
      <dgm:t>
        <a:bodyPr/>
        <a:lstStyle/>
        <a:p>
          <a:r>
            <a:rPr lang="en-US" dirty="0" smtClean="0"/>
            <a:t>Extensive hands-on at BSNL </a:t>
          </a:r>
          <a:endParaRPr lang="en-US" dirty="0"/>
        </a:p>
      </dgm:t>
    </dgm:pt>
    <dgm:pt modelId="{DCF1ABCB-595E-491C-A1FE-C686E945EBE7}" type="parTrans" cxnId="{A63B8AFE-21BC-49E1-A97B-88BA61976D3A}">
      <dgm:prSet/>
      <dgm:spPr/>
      <dgm:t>
        <a:bodyPr/>
        <a:lstStyle/>
        <a:p>
          <a:endParaRPr lang="en-US"/>
        </a:p>
      </dgm:t>
    </dgm:pt>
    <dgm:pt modelId="{FE4B2D44-DD38-414B-97EF-E870C043FE80}" type="sibTrans" cxnId="{A63B8AFE-21BC-49E1-A97B-88BA61976D3A}">
      <dgm:prSet/>
      <dgm:spPr/>
      <dgm:t>
        <a:bodyPr/>
        <a:lstStyle/>
        <a:p>
          <a:endParaRPr lang="en-US"/>
        </a:p>
      </dgm:t>
    </dgm:pt>
    <dgm:pt modelId="{CEE9D9C6-B120-4412-AF14-0A58A8650843}" type="pres">
      <dgm:prSet presAssocID="{A071BA90-49E7-4BB3-A35D-1107C639DD51}" presName="compositeShape" presStyleCnt="0">
        <dgm:presLayoutVars>
          <dgm:chMax val="7"/>
          <dgm:dir/>
          <dgm:resizeHandles val="exact"/>
        </dgm:presLayoutVars>
      </dgm:prSet>
      <dgm:spPr/>
    </dgm:pt>
    <dgm:pt modelId="{E7929885-7DEE-4BD2-9ED9-F755036497BE}" type="pres">
      <dgm:prSet presAssocID="{B0A22FF8-CD88-4A7C-B926-AE4C4F067CA4}" presName="circ1" presStyleLbl="vennNode1" presStyleIdx="0" presStyleCnt="3"/>
      <dgm:spPr/>
      <dgm:t>
        <a:bodyPr/>
        <a:lstStyle/>
        <a:p>
          <a:endParaRPr lang="en-US"/>
        </a:p>
      </dgm:t>
    </dgm:pt>
    <dgm:pt modelId="{7962200C-C089-4A67-B253-3016F640111D}" type="pres">
      <dgm:prSet presAssocID="{B0A22FF8-CD88-4A7C-B926-AE4C4F067CA4}" presName="circ1Tx" presStyleLbl="revTx" presStyleIdx="0" presStyleCnt="0">
        <dgm:presLayoutVars>
          <dgm:chMax val="0"/>
          <dgm:chPref val="0"/>
          <dgm:bulletEnabled val="1"/>
        </dgm:presLayoutVars>
      </dgm:prSet>
      <dgm:spPr/>
      <dgm:t>
        <a:bodyPr/>
        <a:lstStyle/>
        <a:p>
          <a:endParaRPr lang="en-US"/>
        </a:p>
      </dgm:t>
    </dgm:pt>
    <dgm:pt modelId="{D733F6A1-4CF6-467E-A36A-0A220E539E6D}" type="pres">
      <dgm:prSet presAssocID="{9A714D0C-BA92-4D50-8BDC-6BFF59B4CAA1}" presName="circ2" presStyleLbl="vennNode1" presStyleIdx="1" presStyleCnt="3"/>
      <dgm:spPr/>
      <dgm:t>
        <a:bodyPr/>
        <a:lstStyle/>
        <a:p>
          <a:endParaRPr lang="en-US"/>
        </a:p>
      </dgm:t>
    </dgm:pt>
    <dgm:pt modelId="{0D8094B5-3078-4238-9E4C-7A029C3C0E66}" type="pres">
      <dgm:prSet presAssocID="{9A714D0C-BA92-4D50-8BDC-6BFF59B4CAA1}" presName="circ2Tx" presStyleLbl="revTx" presStyleIdx="0" presStyleCnt="0">
        <dgm:presLayoutVars>
          <dgm:chMax val="0"/>
          <dgm:chPref val="0"/>
          <dgm:bulletEnabled val="1"/>
        </dgm:presLayoutVars>
      </dgm:prSet>
      <dgm:spPr/>
      <dgm:t>
        <a:bodyPr/>
        <a:lstStyle/>
        <a:p>
          <a:endParaRPr lang="en-US"/>
        </a:p>
      </dgm:t>
    </dgm:pt>
    <dgm:pt modelId="{EC4E8C93-70F9-49D6-A932-0EC377CDF454}" type="pres">
      <dgm:prSet presAssocID="{FA30797D-2E81-43C3-838F-8055C86B4932}" presName="circ3" presStyleLbl="vennNode1" presStyleIdx="2" presStyleCnt="3"/>
      <dgm:spPr/>
      <dgm:t>
        <a:bodyPr/>
        <a:lstStyle/>
        <a:p>
          <a:endParaRPr lang="en-US"/>
        </a:p>
      </dgm:t>
    </dgm:pt>
    <dgm:pt modelId="{8EE7B42F-9A8F-4E1D-BD27-567409066ADB}" type="pres">
      <dgm:prSet presAssocID="{FA30797D-2E81-43C3-838F-8055C86B4932}" presName="circ3Tx" presStyleLbl="revTx" presStyleIdx="0" presStyleCnt="0">
        <dgm:presLayoutVars>
          <dgm:chMax val="0"/>
          <dgm:chPref val="0"/>
          <dgm:bulletEnabled val="1"/>
        </dgm:presLayoutVars>
      </dgm:prSet>
      <dgm:spPr/>
      <dgm:t>
        <a:bodyPr/>
        <a:lstStyle/>
        <a:p>
          <a:endParaRPr lang="en-US"/>
        </a:p>
      </dgm:t>
    </dgm:pt>
  </dgm:ptLst>
  <dgm:cxnLst>
    <dgm:cxn modelId="{A63B8AFE-21BC-49E1-A97B-88BA61976D3A}" srcId="{A071BA90-49E7-4BB3-A35D-1107C639DD51}" destId="{FA30797D-2E81-43C3-838F-8055C86B4932}" srcOrd="2" destOrd="0" parTransId="{DCF1ABCB-595E-491C-A1FE-C686E945EBE7}" sibTransId="{FE4B2D44-DD38-414B-97EF-E870C043FE80}"/>
    <dgm:cxn modelId="{ED877768-1A65-422C-A54F-79C617634202}" type="presOf" srcId="{9A714D0C-BA92-4D50-8BDC-6BFF59B4CAA1}" destId="{D733F6A1-4CF6-467E-A36A-0A220E539E6D}" srcOrd="0" destOrd="0" presId="urn:microsoft.com/office/officeart/2005/8/layout/venn1"/>
    <dgm:cxn modelId="{5F903229-666A-47AD-A664-7CC742090869}" srcId="{A071BA90-49E7-4BB3-A35D-1107C639DD51}" destId="{B0A22FF8-CD88-4A7C-B926-AE4C4F067CA4}" srcOrd="0" destOrd="0" parTransId="{0FDC59B1-8B82-41C7-8AD5-D8B4D0DFAC00}" sibTransId="{B9050AF2-E713-478A-88F6-9E3E409594D7}"/>
    <dgm:cxn modelId="{389B698C-6A3B-41FB-BF0B-26FAC9699BE8}" type="presOf" srcId="{FA30797D-2E81-43C3-838F-8055C86B4932}" destId="{EC4E8C93-70F9-49D6-A932-0EC377CDF454}" srcOrd="0" destOrd="0" presId="urn:microsoft.com/office/officeart/2005/8/layout/venn1"/>
    <dgm:cxn modelId="{7F4A6B65-905B-446B-B96F-7727AAFEC6CF}" type="presOf" srcId="{A071BA90-49E7-4BB3-A35D-1107C639DD51}" destId="{CEE9D9C6-B120-4412-AF14-0A58A8650843}" srcOrd="0" destOrd="0" presId="urn:microsoft.com/office/officeart/2005/8/layout/venn1"/>
    <dgm:cxn modelId="{554D7815-22AE-4E50-A690-2DCBBF3B9086}" type="presOf" srcId="{B0A22FF8-CD88-4A7C-B926-AE4C4F067CA4}" destId="{E7929885-7DEE-4BD2-9ED9-F755036497BE}" srcOrd="0" destOrd="0" presId="urn:microsoft.com/office/officeart/2005/8/layout/venn1"/>
    <dgm:cxn modelId="{18C94E3F-81ED-4A6E-8546-FDFAA9E4C018}" srcId="{A071BA90-49E7-4BB3-A35D-1107C639DD51}" destId="{9A714D0C-BA92-4D50-8BDC-6BFF59B4CAA1}" srcOrd="1" destOrd="0" parTransId="{50A4012F-73D7-4DA4-A3A6-91D3D761AC89}" sibTransId="{33F06071-0646-4855-BEC2-35E57F6085CD}"/>
    <dgm:cxn modelId="{DD8B8D97-46E2-49E8-86CF-5D8064D3452E}" type="presOf" srcId="{FA30797D-2E81-43C3-838F-8055C86B4932}" destId="{8EE7B42F-9A8F-4E1D-BD27-567409066ADB}" srcOrd="1" destOrd="0" presId="urn:microsoft.com/office/officeart/2005/8/layout/venn1"/>
    <dgm:cxn modelId="{C97ECB1C-CC5A-4094-B37D-7E35AECBAF1C}" type="presOf" srcId="{9A714D0C-BA92-4D50-8BDC-6BFF59B4CAA1}" destId="{0D8094B5-3078-4238-9E4C-7A029C3C0E66}" srcOrd="1" destOrd="0" presId="urn:microsoft.com/office/officeart/2005/8/layout/venn1"/>
    <dgm:cxn modelId="{C7D8CB64-79CF-4523-BA95-CF726DEDCFA9}" type="presOf" srcId="{B0A22FF8-CD88-4A7C-B926-AE4C4F067CA4}" destId="{7962200C-C089-4A67-B253-3016F640111D}" srcOrd="1" destOrd="0" presId="urn:microsoft.com/office/officeart/2005/8/layout/venn1"/>
    <dgm:cxn modelId="{02B981C5-E9C3-4E52-9BE2-AD6EED297857}" type="presParOf" srcId="{CEE9D9C6-B120-4412-AF14-0A58A8650843}" destId="{E7929885-7DEE-4BD2-9ED9-F755036497BE}" srcOrd="0" destOrd="0" presId="urn:microsoft.com/office/officeart/2005/8/layout/venn1"/>
    <dgm:cxn modelId="{1D4195C5-F00B-41E2-A6E0-0317B7BF57D7}" type="presParOf" srcId="{CEE9D9C6-B120-4412-AF14-0A58A8650843}" destId="{7962200C-C089-4A67-B253-3016F640111D}" srcOrd="1" destOrd="0" presId="urn:microsoft.com/office/officeart/2005/8/layout/venn1"/>
    <dgm:cxn modelId="{E2EDD1DD-0410-4561-9997-06922C583D77}" type="presParOf" srcId="{CEE9D9C6-B120-4412-AF14-0A58A8650843}" destId="{D733F6A1-4CF6-467E-A36A-0A220E539E6D}" srcOrd="2" destOrd="0" presId="urn:microsoft.com/office/officeart/2005/8/layout/venn1"/>
    <dgm:cxn modelId="{4B4597A3-427A-4013-81FE-706FA3A543D9}" type="presParOf" srcId="{CEE9D9C6-B120-4412-AF14-0A58A8650843}" destId="{0D8094B5-3078-4238-9E4C-7A029C3C0E66}" srcOrd="3" destOrd="0" presId="urn:microsoft.com/office/officeart/2005/8/layout/venn1"/>
    <dgm:cxn modelId="{8BACB4D2-7EDD-4694-84FF-B1EC6C8CA2F0}" type="presParOf" srcId="{CEE9D9C6-B120-4412-AF14-0A58A8650843}" destId="{EC4E8C93-70F9-49D6-A932-0EC377CDF454}" srcOrd="4" destOrd="0" presId="urn:microsoft.com/office/officeart/2005/8/layout/venn1"/>
    <dgm:cxn modelId="{863B51EB-9DB1-413E-B8BD-FA4F75CD5D2D}" type="presParOf" srcId="{CEE9D9C6-B120-4412-AF14-0A58A8650843}" destId="{8EE7B42F-9A8F-4E1D-BD27-567409066ADB}"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9F36EE-1FC4-4E17-A8C2-8F225980873B}" type="doc">
      <dgm:prSet loTypeId="urn:microsoft.com/office/officeart/2005/8/layout/orgChart1" loCatId="hierarchy" qsTypeId="urn:microsoft.com/office/officeart/2005/8/quickstyle/simple2" qsCatId="simple" csTypeId="urn:microsoft.com/office/officeart/2005/8/colors/colorful1#4" csCatId="colorful" phldr="1"/>
      <dgm:spPr/>
      <dgm:t>
        <a:bodyPr/>
        <a:lstStyle/>
        <a:p>
          <a:endParaRPr lang="en-US"/>
        </a:p>
      </dgm:t>
    </dgm:pt>
    <dgm:pt modelId="{12E9F868-4A80-4522-90FE-78021C07373D}">
      <dgm:prSet phldrT="[Text]"/>
      <dgm:spPr/>
      <dgm:t>
        <a:bodyPr/>
        <a:lstStyle/>
        <a:p>
          <a:r>
            <a:rPr lang="en-US" b="1" dirty="0" smtClean="0"/>
            <a:t>Chief Program Manager </a:t>
          </a:r>
          <a:endParaRPr lang="en-US" b="1" dirty="0"/>
        </a:p>
      </dgm:t>
    </dgm:pt>
    <dgm:pt modelId="{48D2F626-3CA7-41D2-B427-2554CF3BC454}" type="parTrans" cxnId="{31FEE749-8F35-4CAA-9F0A-14496329E06D}">
      <dgm:prSet/>
      <dgm:spPr/>
      <dgm:t>
        <a:bodyPr/>
        <a:lstStyle/>
        <a:p>
          <a:endParaRPr lang="en-US"/>
        </a:p>
      </dgm:t>
    </dgm:pt>
    <dgm:pt modelId="{DD573789-FDFB-41AC-BAF0-0ED820C50BD7}" type="sibTrans" cxnId="{31FEE749-8F35-4CAA-9F0A-14496329E06D}">
      <dgm:prSet/>
      <dgm:spPr/>
      <dgm:t>
        <a:bodyPr/>
        <a:lstStyle/>
        <a:p>
          <a:endParaRPr lang="en-US"/>
        </a:p>
      </dgm:t>
    </dgm:pt>
    <dgm:pt modelId="{E782A91E-A1A5-4FA0-B377-5F081CD501DD}">
      <dgm:prSet phldrT="[Text]"/>
      <dgm:spPr/>
      <dgm:t>
        <a:bodyPr/>
        <a:lstStyle/>
        <a:p>
          <a:r>
            <a:rPr lang="en-US" dirty="0" smtClean="0"/>
            <a:t>Faculty Heads</a:t>
          </a:r>
        </a:p>
        <a:p>
          <a:r>
            <a:rPr lang="en-US" dirty="0" smtClean="0"/>
            <a:t>BRBRAITT</a:t>
          </a:r>
          <a:endParaRPr lang="en-US" dirty="0"/>
        </a:p>
      </dgm:t>
    </dgm:pt>
    <dgm:pt modelId="{36CA1833-2C01-400C-AC85-8F5C473D8FA1}" type="parTrans" cxnId="{7E116A3F-56DF-4993-8C4F-33D6571A4F2A}">
      <dgm:prSet/>
      <dgm:spPr/>
      <dgm:t>
        <a:bodyPr/>
        <a:lstStyle/>
        <a:p>
          <a:endParaRPr lang="en-US"/>
        </a:p>
      </dgm:t>
    </dgm:pt>
    <dgm:pt modelId="{8C219E23-AA06-4F08-B909-A96D8736692E}" type="sibTrans" cxnId="{7E116A3F-56DF-4993-8C4F-33D6571A4F2A}">
      <dgm:prSet/>
      <dgm:spPr/>
      <dgm:t>
        <a:bodyPr/>
        <a:lstStyle/>
        <a:p>
          <a:endParaRPr lang="en-US"/>
        </a:p>
      </dgm:t>
    </dgm:pt>
    <dgm:pt modelId="{7B370AD8-EF3B-4A0A-9640-2D2DB5BF97A1}">
      <dgm:prSet phldrT="[Text]"/>
      <dgm:spPr/>
      <dgm:t>
        <a:bodyPr/>
        <a:lstStyle/>
        <a:p>
          <a:r>
            <a:rPr lang="en-US" dirty="0" smtClean="0"/>
            <a:t>Chief Account Officer, BRBRAITT</a:t>
          </a:r>
          <a:endParaRPr lang="en-US" dirty="0"/>
        </a:p>
      </dgm:t>
    </dgm:pt>
    <dgm:pt modelId="{C8DBF59D-8E79-4635-BBFB-7E08251226E5}" type="parTrans" cxnId="{4C650055-FE2F-406A-9E3A-FBD8780EA918}">
      <dgm:prSet/>
      <dgm:spPr/>
      <dgm:t>
        <a:bodyPr/>
        <a:lstStyle/>
        <a:p>
          <a:endParaRPr lang="en-US"/>
        </a:p>
      </dgm:t>
    </dgm:pt>
    <dgm:pt modelId="{884C872A-39F8-45F7-9C54-EE5970D1BF27}" type="sibTrans" cxnId="{4C650055-FE2F-406A-9E3A-FBD8780EA918}">
      <dgm:prSet/>
      <dgm:spPr/>
      <dgm:t>
        <a:bodyPr/>
        <a:lstStyle/>
        <a:p>
          <a:endParaRPr lang="en-US"/>
        </a:p>
      </dgm:t>
    </dgm:pt>
    <dgm:pt modelId="{5C900D15-10EE-4AD2-9031-A1714A35F930}">
      <dgm:prSet phldrT="[Text]"/>
      <dgm:spPr/>
      <dgm:t>
        <a:bodyPr/>
        <a:lstStyle/>
        <a:p>
          <a:r>
            <a:rPr lang="en-US" dirty="0" smtClean="0"/>
            <a:t>Principal RGMTTC Chennai</a:t>
          </a:r>
          <a:endParaRPr lang="en-US" dirty="0"/>
        </a:p>
      </dgm:t>
    </dgm:pt>
    <dgm:pt modelId="{0B88CC9F-17D2-4FCB-B841-FDE08863DC33}" type="parTrans" cxnId="{D0960CDE-9796-432D-B47A-6B66A9A379B5}">
      <dgm:prSet/>
      <dgm:spPr/>
      <dgm:t>
        <a:bodyPr/>
        <a:lstStyle/>
        <a:p>
          <a:endParaRPr lang="en-US"/>
        </a:p>
      </dgm:t>
    </dgm:pt>
    <dgm:pt modelId="{143B0114-F1AA-4944-A1FD-98E85CF390F3}" type="sibTrans" cxnId="{D0960CDE-9796-432D-B47A-6B66A9A379B5}">
      <dgm:prSet/>
      <dgm:spPr/>
      <dgm:t>
        <a:bodyPr/>
        <a:lstStyle/>
        <a:p>
          <a:endParaRPr lang="en-US"/>
        </a:p>
      </dgm:t>
    </dgm:pt>
    <dgm:pt modelId="{1298BB5E-A839-48EE-89B9-D417993E3CB2}">
      <dgm:prSet phldrT="[Text]"/>
      <dgm:spPr/>
      <dgm:t>
        <a:bodyPr/>
        <a:lstStyle/>
        <a:p>
          <a:r>
            <a:rPr lang="en-US" dirty="0" smtClean="0"/>
            <a:t>Principal RTTC Nagpur</a:t>
          </a:r>
          <a:endParaRPr lang="en-US" dirty="0"/>
        </a:p>
      </dgm:t>
    </dgm:pt>
    <dgm:pt modelId="{2B0F748C-2B5B-4031-9BDD-1DEA8CE6F86B}" type="parTrans" cxnId="{CA2A5E00-4057-44F2-94C1-8C9F5E0FB1ED}">
      <dgm:prSet/>
      <dgm:spPr/>
      <dgm:t>
        <a:bodyPr/>
        <a:lstStyle/>
        <a:p>
          <a:endParaRPr lang="en-US"/>
        </a:p>
      </dgm:t>
    </dgm:pt>
    <dgm:pt modelId="{5298D057-9AD2-46FE-84C9-8533B8ECD805}" type="sibTrans" cxnId="{CA2A5E00-4057-44F2-94C1-8C9F5E0FB1ED}">
      <dgm:prSet/>
      <dgm:spPr/>
      <dgm:t>
        <a:bodyPr/>
        <a:lstStyle/>
        <a:p>
          <a:endParaRPr lang="en-US"/>
        </a:p>
      </dgm:t>
    </dgm:pt>
    <dgm:pt modelId="{2069EA97-83A7-4FB1-9CA9-43C3796E5491}">
      <dgm:prSet phldrT="[Text]"/>
      <dgm:spPr/>
      <dgm:t>
        <a:bodyPr/>
        <a:lstStyle/>
        <a:p>
          <a:r>
            <a:rPr lang="en-US" dirty="0" smtClean="0"/>
            <a:t>Principal RTTC </a:t>
          </a:r>
          <a:r>
            <a:rPr lang="en-US" dirty="0" err="1" smtClean="0"/>
            <a:t>Bhubneshwear</a:t>
          </a:r>
          <a:endParaRPr lang="en-US" dirty="0"/>
        </a:p>
      </dgm:t>
    </dgm:pt>
    <dgm:pt modelId="{F6307D87-F92F-4521-ABEA-0AD3075DF6EC}" type="parTrans" cxnId="{2CAAB328-F74B-4554-ACE6-B655D9223E51}">
      <dgm:prSet/>
      <dgm:spPr/>
      <dgm:t>
        <a:bodyPr/>
        <a:lstStyle/>
        <a:p>
          <a:endParaRPr lang="en-US"/>
        </a:p>
      </dgm:t>
    </dgm:pt>
    <dgm:pt modelId="{3CE31A62-7338-4D0E-8358-68277E27CE2E}" type="sibTrans" cxnId="{2CAAB328-F74B-4554-ACE6-B655D9223E51}">
      <dgm:prSet/>
      <dgm:spPr/>
      <dgm:t>
        <a:bodyPr/>
        <a:lstStyle/>
        <a:p>
          <a:endParaRPr lang="en-US"/>
        </a:p>
      </dgm:t>
    </dgm:pt>
    <dgm:pt modelId="{0FB3BDFD-D58C-48A9-813D-A231C4BEFFF5}" type="pres">
      <dgm:prSet presAssocID="{7C9F36EE-1FC4-4E17-A8C2-8F225980873B}" presName="hierChild1" presStyleCnt="0">
        <dgm:presLayoutVars>
          <dgm:orgChart val="1"/>
          <dgm:chPref val="1"/>
          <dgm:dir/>
          <dgm:animOne val="branch"/>
          <dgm:animLvl val="lvl"/>
          <dgm:resizeHandles/>
        </dgm:presLayoutVars>
      </dgm:prSet>
      <dgm:spPr/>
      <dgm:t>
        <a:bodyPr/>
        <a:lstStyle/>
        <a:p>
          <a:endParaRPr lang="en-US"/>
        </a:p>
      </dgm:t>
    </dgm:pt>
    <dgm:pt modelId="{0C616BE3-88B5-43BF-B488-43C135FBEB4F}" type="pres">
      <dgm:prSet presAssocID="{12E9F868-4A80-4522-90FE-78021C07373D}" presName="hierRoot1" presStyleCnt="0">
        <dgm:presLayoutVars>
          <dgm:hierBranch val="init"/>
        </dgm:presLayoutVars>
      </dgm:prSet>
      <dgm:spPr/>
    </dgm:pt>
    <dgm:pt modelId="{C87D3789-93AB-48EF-8778-812E24BE60EA}" type="pres">
      <dgm:prSet presAssocID="{12E9F868-4A80-4522-90FE-78021C07373D}" presName="rootComposite1" presStyleCnt="0"/>
      <dgm:spPr/>
    </dgm:pt>
    <dgm:pt modelId="{420EEF93-6875-4039-8F56-179735204682}" type="pres">
      <dgm:prSet presAssocID="{12E9F868-4A80-4522-90FE-78021C07373D}" presName="rootText1" presStyleLbl="node0" presStyleIdx="0" presStyleCnt="1">
        <dgm:presLayoutVars>
          <dgm:chPref val="3"/>
        </dgm:presLayoutVars>
      </dgm:prSet>
      <dgm:spPr/>
      <dgm:t>
        <a:bodyPr/>
        <a:lstStyle/>
        <a:p>
          <a:endParaRPr lang="en-US"/>
        </a:p>
      </dgm:t>
    </dgm:pt>
    <dgm:pt modelId="{C64E6F33-4F6F-4F42-AFF1-A9FDEC026A29}" type="pres">
      <dgm:prSet presAssocID="{12E9F868-4A80-4522-90FE-78021C07373D}" presName="rootConnector1" presStyleLbl="node1" presStyleIdx="0" presStyleCnt="0"/>
      <dgm:spPr/>
      <dgm:t>
        <a:bodyPr/>
        <a:lstStyle/>
        <a:p>
          <a:endParaRPr lang="en-US"/>
        </a:p>
      </dgm:t>
    </dgm:pt>
    <dgm:pt modelId="{F5BDD71B-BEC4-49BB-9A80-A93752EF94E6}" type="pres">
      <dgm:prSet presAssocID="{12E9F868-4A80-4522-90FE-78021C07373D}" presName="hierChild2" presStyleCnt="0"/>
      <dgm:spPr/>
    </dgm:pt>
    <dgm:pt modelId="{11FD8C2B-F3AA-4359-9C6D-68366234ABC4}" type="pres">
      <dgm:prSet presAssocID="{36CA1833-2C01-400C-AC85-8F5C473D8FA1}" presName="Name37" presStyleLbl="parChTrans1D2" presStyleIdx="0" presStyleCnt="5"/>
      <dgm:spPr/>
      <dgm:t>
        <a:bodyPr/>
        <a:lstStyle/>
        <a:p>
          <a:endParaRPr lang="en-US"/>
        </a:p>
      </dgm:t>
    </dgm:pt>
    <dgm:pt modelId="{3E8B8A8F-0BFC-4F04-B04B-6A190EFD40A3}" type="pres">
      <dgm:prSet presAssocID="{E782A91E-A1A5-4FA0-B377-5F081CD501DD}" presName="hierRoot2" presStyleCnt="0">
        <dgm:presLayoutVars>
          <dgm:hierBranch val="init"/>
        </dgm:presLayoutVars>
      </dgm:prSet>
      <dgm:spPr/>
    </dgm:pt>
    <dgm:pt modelId="{23CF1908-279A-4CD2-9836-550E7936E320}" type="pres">
      <dgm:prSet presAssocID="{E782A91E-A1A5-4FA0-B377-5F081CD501DD}" presName="rootComposite" presStyleCnt="0"/>
      <dgm:spPr/>
    </dgm:pt>
    <dgm:pt modelId="{9582C245-8977-4FFA-ACD5-5E62BC44F934}" type="pres">
      <dgm:prSet presAssocID="{E782A91E-A1A5-4FA0-B377-5F081CD501DD}" presName="rootText" presStyleLbl="node2" presStyleIdx="0" presStyleCnt="5">
        <dgm:presLayoutVars>
          <dgm:chPref val="3"/>
        </dgm:presLayoutVars>
      </dgm:prSet>
      <dgm:spPr/>
      <dgm:t>
        <a:bodyPr/>
        <a:lstStyle/>
        <a:p>
          <a:endParaRPr lang="en-US"/>
        </a:p>
      </dgm:t>
    </dgm:pt>
    <dgm:pt modelId="{413D789F-E876-4F1C-B494-01A476A308F6}" type="pres">
      <dgm:prSet presAssocID="{E782A91E-A1A5-4FA0-B377-5F081CD501DD}" presName="rootConnector" presStyleLbl="node2" presStyleIdx="0" presStyleCnt="5"/>
      <dgm:spPr/>
      <dgm:t>
        <a:bodyPr/>
        <a:lstStyle/>
        <a:p>
          <a:endParaRPr lang="en-US"/>
        </a:p>
      </dgm:t>
    </dgm:pt>
    <dgm:pt modelId="{1609A246-BDED-4796-863D-9A6F5445172B}" type="pres">
      <dgm:prSet presAssocID="{E782A91E-A1A5-4FA0-B377-5F081CD501DD}" presName="hierChild4" presStyleCnt="0"/>
      <dgm:spPr/>
    </dgm:pt>
    <dgm:pt modelId="{54F1587F-9072-497D-A437-3499EE21CE58}" type="pres">
      <dgm:prSet presAssocID="{E782A91E-A1A5-4FA0-B377-5F081CD501DD}" presName="hierChild5" presStyleCnt="0"/>
      <dgm:spPr/>
    </dgm:pt>
    <dgm:pt modelId="{9AE74DB6-E49E-4576-B9DD-452667D4A1E3}" type="pres">
      <dgm:prSet presAssocID="{C8DBF59D-8E79-4635-BBFB-7E08251226E5}" presName="Name37" presStyleLbl="parChTrans1D2" presStyleIdx="1" presStyleCnt="5"/>
      <dgm:spPr/>
      <dgm:t>
        <a:bodyPr/>
        <a:lstStyle/>
        <a:p>
          <a:endParaRPr lang="en-US"/>
        </a:p>
      </dgm:t>
    </dgm:pt>
    <dgm:pt modelId="{538D7886-53C9-44FC-8A6B-2767DF02FB98}" type="pres">
      <dgm:prSet presAssocID="{7B370AD8-EF3B-4A0A-9640-2D2DB5BF97A1}" presName="hierRoot2" presStyleCnt="0">
        <dgm:presLayoutVars>
          <dgm:hierBranch val="init"/>
        </dgm:presLayoutVars>
      </dgm:prSet>
      <dgm:spPr/>
    </dgm:pt>
    <dgm:pt modelId="{4EDE9B83-2976-4E51-A8FE-954998E43755}" type="pres">
      <dgm:prSet presAssocID="{7B370AD8-EF3B-4A0A-9640-2D2DB5BF97A1}" presName="rootComposite" presStyleCnt="0"/>
      <dgm:spPr/>
    </dgm:pt>
    <dgm:pt modelId="{D387B68D-84C0-4AC0-B166-BEF6CC712E41}" type="pres">
      <dgm:prSet presAssocID="{7B370AD8-EF3B-4A0A-9640-2D2DB5BF97A1}" presName="rootText" presStyleLbl="node2" presStyleIdx="1" presStyleCnt="5">
        <dgm:presLayoutVars>
          <dgm:chPref val="3"/>
        </dgm:presLayoutVars>
      </dgm:prSet>
      <dgm:spPr/>
      <dgm:t>
        <a:bodyPr/>
        <a:lstStyle/>
        <a:p>
          <a:endParaRPr lang="en-US"/>
        </a:p>
      </dgm:t>
    </dgm:pt>
    <dgm:pt modelId="{3EC286D2-FED7-41F0-A2AF-40250A4D5C91}" type="pres">
      <dgm:prSet presAssocID="{7B370AD8-EF3B-4A0A-9640-2D2DB5BF97A1}" presName="rootConnector" presStyleLbl="node2" presStyleIdx="1" presStyleCnt="5"/>
      <dgm:spPr/>
      <dgm:t>
        <a:bodyPr/>
        <a:lstStyle/>
        <a:p>
          <a:endParaRPr lang="en-US"/>
        </a:p>
      </dgm:t>
    </dgm:pt>
    <dgm:pt modelId="{047E568C-32C7-4639-A98E-47596B10B4DF}" type="pres">
      <dgm:prSet presAssocID="{7B370AD8-EF3B-4A0A-9640-2D2DB5BF97A1}" presName="hierChild4" presStyleCnt="0"/>
      <dgm:spPr/>
    </dgm:pt>
    <dgm:pt modelId="{7E8CD779-A8CF-41F7-A652-44CFCC2E0AC3}" type="pres">
      <dgm:prSet presAssocID="{7B370AD8-EF3B-4A0A-9640-2D2DB5BF97A1}" presName="hierChild5" presStyleCnt="0"/>
      <dgm:spPr/>
    </dgm:pt>
    <dgm:pt modelId="{FCB378B8-41E3-4BC9-A568-0A4AA26F22B8}" type="pres">
      <dgm:prSet presAssocID="{0B88CC9F-17D2-4FCB-B841-FDE08863DC33}" presName="Name37" presStyleLbl="parChTrans1D2" presStyleIdx="2" presStyleCnt="5"/>
      <dgm:spPr/>
      <dgm:t>
        <a:bodyPr/>
        <a:lstStyle/>
        <a:p>
          <a:endParaRPr lang="en-US"/>
        </a:p>
      </dgm:t>
    </dgm:pt>
    <dgm:pt modelId="{77942521-11F0-4A62-B366-4C49DA621146}" type="pres">
      <dgm:prSet presAssocID="{5C900D15-10EE-4AD2-9031-A1714A35F930}" presName="hierRoot2" presStyleCnt="0">
        <dgm:presLayoutVars>
          <dgm:hierBranch val="init"/>
        </dgm:presLayoutVars>
      </dgm:prSet>
      <dgm:spPr/>
    </dgm:pt>
    <dgm:pt modelId="{85AA955B-65D9-4BD4-9CF9-9673866AC8A0}" type="pres">
      <dgm:prSet presAssocID="{5C900D15-10EE-4AD2-9031-A1714A35F930}" presName="rootComposite" presStyleCnt="0"/>
      <dgm:spPr/>
    </dgm:pt>
    <dgm:pt modelId="{C0C0E512-56A5-43CC-95C7-D1C2799C3133}" type="pres">
      <dgm:prSet presAssocID="{5C900D15-10EE-4AD2-9031-A1714A35F930}" presName="rootText" presStyleLbl="node2" presStyleIdx="2" presStyleCnt="5">
        <dgm:presLayoutVars>
          <dgm:chPref val="3"/>
        </dgm:presLayoutVars>
      </dgm:prSet>
      <dgm:spPr/>
      <dgm:t>
        <a:bodyPr/>
        <a:lstStyle/>
        <a:p>
          <a:endParaRPr lang="en-US"/>
        </a:p>
      </dgm:t>
    </dgm:pt>
    <dgm:pt modelId="{C8BE2239-76D4-4908-84F4-DBE9C674E423}" type="pres">
      <dgm:prSet presAssocID="{5C900D15-10EE-4AD2-9031-A1714A35F930}" presName="rootConnector" presStyleLbl="node2" presStyleIdx="2" presStyleCnt="5"/>
      <dgm:spPr/>
      <dgm:t>
        <a:bodyPr/>
        <a:lstStyle/>
        <a:p>
          <a:endParaRPr lang="en-US"/>
        </a:p>
      </dgm:t>
    </dgm:pt>
    <dgm:pt modelId="{8B9A82D2-AB45-4A06-86DB-92E0EACEF5C0}" type="pres">
      <dgm:prSet presAssocID="{5C900D15-10EE-4AD2-9031-A1714A35F930}" presName="hierChild4" presStyleCnt="0"/>
      <dgm:spPr/>
    </dgm:pt>
    <dgm:pt modelId="{0491E42C-3B83-4299-B5F5-C7C7256CC60D}" type="pres">
      <dgm:prSet presAssocID="{5C900D15-10EE-4AD2-9031-A1714A35F930}" presName="hierChild5" presStyleCnt="0"/>
      <dgm:spPr/>
    </dgm:pt>
    <dgm:pt modelId="{611E61B5-F1D7-42E7-B49E-853EEB299EFE}" type="pres">
      <dgm:prSet presAssocID="{2B0F748C-2B5B-4031-9BDD-1DEA8CE6F86B}" presName="Name37" presStyleLbl="parChTrans1D2" presStyleIdx="3" presStyleCnt="5"/>
      <dgm:spPr/>
      <dgm:t>
        <a:bodyPr/>
        <a:lstStyle/>
        <a:p>
          <a:endParaRPr lang="en-US"/>
        </a:p>
      </dgm:t>
    </dgm:pt>
    <dgm:pt modelId="{0A51DD24-9D7B-46F5-B97A-822139D5E04C}" type="pres">
      <dgm:prSet presAssocID="{1298BB5E-A839-48EE-89B9-D417993E3CB2}" presName="hierRoot2" presStyleCnt="0">
        <dgm:presLayoutVars>
          <dgm:hierBranch val="init"/>
        </dgm:presLayoutVars>
      </dgm:prSet>
      <dgm:spPr/>
    </dgm:pt>
    <dgm:pt modelId="{B16906BA-5313-4BBB-ACE7-D99CDD5C8D4E}" type="pres">
      <dgm:prSet presAssocID="{1298BB5E-A839-48EE-89B9-D417993E3CB2}" presName="rootComposite" presStyleCnt="0"/>
      <dgm:spPr/>
    </dgm:pt>
    <dgm:pt modelId="{AD55C532-9C29-4972-9E61-74552557E881}" type="pres">
      <dgm:prSet presAssocID="{1298BB5E-A839-48EE-89B9-D417993E3CB2}" presName="rootText" presStyleLbl="node2" presStyleIdx="3" presStyleCnt="5">
        <dgm:presLayoutVars>
          <dgm:chPref val="3"/>
        </dgm:presLayoutVars>
      </dgm:prSet>
      <dgm:spPr/>
      <dgm:t>
        <a:bodyPr/>
        <a:lstStyle/>
        <a:p>
          <a:endParaRPr lang="en-US"/>
        </a:p>
      </dgm:t>
    </dgm:pt>
    <dgm:pt modelId="{D25167AA-1EC4-4E10-AE19-E4013AE4A4EC}" type="pres">
      <dgm:prSet presAssocID="{1298BB5E-A839-48EE-89B9-D417993E3CB2}" presName="rootConnector" presStyleLbl="node2" presStyleIdx="3" presStyleCnt="5"/>
      <dgm:spPr/>
      <dgm:t>
        <a:bodyPr/>
        <a:lstStyle/>
        <a:p>
          <a:endParaRPr lang="en-US"/>
        </a:p>
      </dgm:t>
    </dgm:pt>
    <dgm:pt modelId="{B68FD944-3AC4-40F6-9A11-20006816E8AC}" type="pres">
      <dgm:prSet presAssocID="{1298BB5E-A839-48EE-89B9-D417993E3CB2}" presName="hierChild4" presStyleCnt="0"/>
      <dgm:spPr/>
    </dgm:pt>
    <dgm:pt modelId="{5846E83A-81F0-4052-A081-3ADB8BC307E4}" type="pres">
      <dgm:prSet presAssocID="{1298BB5E-A839-48EE-89B9-D417993E3CB2}" presName="hierChild5" presStyleCnt="0"/>
      <dgm:spPr/>
    </dgm:pt>
    <dgm:pt modelId="{856FBA53-27F0-4410-A62A-4D60094B4702}" type="pres">
      <dgm:prSet presAssocID="{F6307D87-F92F-4521-ABEA-0AD3075DF6EC}" presName="Name37" presStyleLbl="parChTrans1D2" presStyleIdx="4" presStyleCnt="5"/>
      <dgm:spPr/>
      <dgm:t>
        <a:bodyPr/>
        <a:lstStyle/>
        <a:p>
          <a:endParaRPr lang="en-US"/>
        </a:p>
      </dgm:t>
    </dgm:pt>
    <dgm:pt modelId="{4495D23D-5ED7-49E0-B095-5736203DFA41}" type="pres">
      <dgm:prSet presAssocID="{2069EA97-83A7-4FB1-9CA9-43C3796E5491}" presName="hierRoot2" presStyleCnt="0">
        <dgm:presLayoutVars>
          <dgm:hierBranch val="init"/>
        </dgm:presLayoutVars>
      </dgm:prSet>
      <dgm:spPr/>
    </dgm:pt>
    <dgm:pt modelId="{BDC53536-99AC-4B6C-A84C-175D1DBBD25A}" type="pres">
      <dgm:prSet presAssocID="{2069EA97-83A7-4FB1-9CA9-43C3796E5491}" presName="rootComposite" presStyleCnt="0"/>
      <dgm:spPr/>
    </dgm:pt>
    <dgm:pt modelId="{459F4F25-D301-4936-9A0F-20EBA9056863}" type="pres">
      <dgm:prSet presAssocID="{2069EA97-83A7-4FB1-9CA9-43C3796E5491}" presName="rootText" presStyleLbl="node2" presStyleIdx="4" presStyleCnt="5">
        <dgm:presLayoutVars>
          <dgm:chPref val="3"/>
        </dgm:presLayoutVars>
      </dgm:prSet>
      <dgm:spPr/>
      <dgm:t>
        <a:bodyPr/>
        <a:lstStyle/>
        <a:p>
          <a:endParaRPr lang="en-US"/>
        </a:p>
      </dgm:t>
    </dgm:pt>
    <dgm:pt modelId="{DA7CF2C7-8BF4-4063-A7AA-E01A44AB1D38}" type="pres">
      <dgm:prSet presAssocID="{2069EA97-83A7-4FB1-9CA9-43C3796E5491}" presName="rootConnector" presStyleLbl="node2" presStyleIdx="4" presStyleCnt="5"/>
      <dgm:spPr/>
      <dgm:t>
        <a:bodyPr/>
        <a:lstStyle/>
        <a:p>
          <a:endParaRPr lang="en-US"/>
        </a:p>
      </dgm:t>
    </dgm:pt>
    <dgm:pt modelId="{03AB74EC-F5F8-45AB-8115-7F9BAB02F232}" type="pres">
      <dgm:prSet presAssocID="{2069EA97-83A7-4FB1-9CA9-43C3796E5491}" presName="hierChild4" presStyleCnt="0"/>
      <dgm:spPr/>
    </dgm:pt>
    <dgm:pt modelId="{10C65FB9-DBD9-4EAC-800C-47A28C08A092}" type="pres">
      <dgm:prSet presAssocID="{2069EA97-83A7-4FB1-9CA9-43C3796E5491}" presName="hierChild5" presStyleCnt="0"/>
      <dgm:spPr/>
    </dgm:pt>
    <dgm:pt modelId="{0056B796-69AB-4089-A36E-01A85D62B525}" type="pres">
      <dgm:prSet presAssocID="{12E9F868-4A80-4522-90FE-78021C07373D}" presName="hierChild3" presStyleCnt="0"/>
      <dgm:spPr/>
    </dgm:pt>
  </dgm:ptLst>
  <dgm:cxnLst>
    <dgm:cxn modelId="{7E116A3F-56DF-4993-8C4F-33D6571A4F2A}" srcId="{12E9F868-4A80-4522-90FE-78021C07373D}" destId="{E782A91E-A1A5-4FA0-B377-5F081CD501DD}" srcOrd="0" destOrd="0" parTransId="{36CA1833-2C01-400C-AC85-8F5C473D8FA1}" sibTransId="{8C219E23-AA06-4F08-B909-A96D8736692E}"/>
    <dgm:cxn modelId="{2CAAB328-F74B-4554-ACE6-B655D9223E51}" srcId="{12E9F868-4A80-4522-90FE-78021C07373D}" destId="{2069EA97-83A7-4FB1-9CA9-43C3796E5491}" srcOrd="4" destOrd="0" parTransId="{F6307D87-F92F-4521-ABEA-0AD3075DF6EC}" sibTransId="{3CE31A62-7338-4D0E-8358-68277E27CE2E}"/>
    <dgm:cxn modelId="{D10B7C8F-0584-484D-AE91-CABE9690008D}" type="presOf" srcId="{7B370AD8-EF3B-4A0A-9640-2D2DB5BF97A1}" destId="{D387B68D-84C0-4AC0-B166-BEF6CC712E41}" srcOrd="0" destOrd="0" presId="urn:microsoft.com/office/officeart/2005/8/layout/orgChart1"/>
    <dgm:cxn modelId="{D877605D-66B4-421E-B130-B14ACA1B4FBA}" type="presOf" srcId="{36CA1833-2C01-400C-AC85-8F5C473D8FA1}" destId="{11FD8C2B-F3AA-4359-9C6D-68366234ABC4}" srcOrd="0" destOrd="0" presId="urn:microsoft.com/office/officeart/2005/8/layout/orgChart1"/>
    <dgm:cxn modelId="{DAD14CB7-5FC6-4070-83FB-03F1C4AB10F5}" type="presOf" srcId="{12E9F868-4A80-4522-90FE-78021C07373D}" destId="{420EEF93-6875-4039-8F56-179735204682}" srcOrd="0" destOrd="0" presId="urn:microsoft.com/office/officeart/2005/8/layout/orgChart1"/>
    <dgm:cxn modelId="{D0960CDE-9796-432D-B47A-6B66A9A379B5}" srcId="{12E9F868-4A80-4522-90FE-78021C07373D}" destId="{5C900D15-10EE-4AD2-9031-A1714A35F930}" srcOrd="2" destOrd="0" parTransId="{0B88CC9F-17D2-4FCB-B841-FDE08863DC33}" sibTransId="{143B0114-F1AA-4944-A1FD-98E85CF390F3}"/>
    <dgm:cxn modelId="{3C06F186-230D-4B52-8E51-3A11AAB10C63}" type="presOf" srcId="{E782A91E-A1A5-4FA0-B377-5F081CD501DD}" destId="{413D789F-E876-4F1C-B494-01A476A308F6}" srcOrd="1" destOrd="0" presId="urn:microsoft.com/office/officeart/2005/8/layout/orgChart1"/>
    <dgm:cxn modelId="{4C650055-FE2F-406A-9E3A-FBD8780EA918}" srcId="{12E9F868-4A80-4522-90FE-78021C07373D}" destId="{7B370AD8-EF3B-4A0A-9640-2D2DB5BF97A1}" srcOrd="1" destOrd="0" parTransId="{C8DBF59D-8E79-4635-BBFB-7E08251226E5}" sibTransId="{884C872A-39F8-45F7-9C54-EE5970D1BF27}"/>
    <dgm:cxn modelId="{630266CA-30C4-454B-B61B-40CC18658F77}" type="presOf" srcId="{5C900D15-10EE-4AD2-9031-A1714A35F930}" destId="{C8BE2239-76D4-4908-84F4-DBE9C674E423}" srcOrd="1" destOrd="0" presId="urn:microsoft.com/office/officeart/2005/8/layout/orgChart1"/>
    <dgm:cxn modelId="{7E3405C4-5B72-4F10-B066-C3C9ABD80C4E}" type="presOf" srcId="{12E9F868-4A80-4522-90FE-78021C07373D}" destId="{C64E6F33-4F6F-4F42-AFF1-A9FDEC026A29}" srcOrd="1" destOrd="0" presId="urn:microsoft.com/office/officeart/2005/8/layout/orgChart1"/>
    <dgm:cxn modelId="{6CE60F6D-DC37-453A-B053-717AF6E0B16B}" type="presOf" srcId="{0B88CC9F-17D2-4FCB-B841-FDE08863DC33}" destId="{FCB378B8-41E3-4BC9-A568-0A4AA26F22B8}" srcOrd="0" destOrd="0" presId="urn:microsoft.com/office/officeart/2005/8/layout/orgChart1"/>
    <dgm:cxn modelId="{CA2A5E00-4057-44F2-94C1-8C9F5E0FB1ED}" srcId="{12E9F868-4A80-4522-90FE-78021C07373D}" destId="{1298BB5E-A839-48EE-89B9-D417993E3CB2}" srcOrd="3" destOrd="0" parTransId="{2B0F748C-2B5B-4031-9BDD-1DEA8CE6F86B}" sibTransId="{5298D057-9AD2-46FE-84C9-8533B8ECD805}"/>
    <dgm:cxn modelId="{81E167D3-7A97-444B-948B-8C2D73FF5C6C}" type="presOf" srcId="{7B370AD8-EF3B-4A0A-9640-2D2DB5BF97A1}" destId="{3EC286D2-FED7-41F0-A2AF-40250A4D5C91}" srcOrd="1" destOrd="0" presId="urn:microsoft.com/office/officeart/2005/8/layout/orgChart1"/>
    <dgm:cxn modelId="{AAC3A8DB-1897-4DBC-B35E-433E05EB6EB3}" type="presOf" srcId="{F6307D87-F92F-4521-ABEA-0AD3075DF6EC}" destId="{856FBA53-27F0-4410-A62A-4D60094B4702}" srcOrd="0" destOrd="0" presId="urn:microsoft.com/office/officeart/2005/8/layout/orgChart1"/>
    <dgm:cxn modelId="{D21CC552-84B9-437C-90C0-4D8983B59209}" type="presOf" srcId="{5C900D15-10EE-4AD2-9031-A1714A35F930}" destId="{C0C0E512-56A5-43CC-95C7-D1C2799C3133}" srcOrd="0" destOrd="0" presId="urn:microsoft.com/office/officeart/2005/8/layout/orgChart1"/>
    <dgm:cxn modelId="{3C9A2D27-E39E-4D6D-81F4-3D71E7065D88}" type="presOf" srcId="{2069EA97-83A7-4FB1-9CA9-43C3796E5491}" destId="{459F4F25-D301-4936-9A0F-20EBA9056863}" srcOrd="0" destOrd="0" presId="urn:microsoft.com/office/officeart/2005/8/layout/orgChart1"/>
    <dgm:cxn modelId="{2F1D148B-65CA-41D2-8978-B7CB10F8FDAF}" type="presOf" srcId="{1298BB5E-A839-48EE-89B9-D417993E3CB2}" destId="{D25167AA-1EC4-4E10-AE19-E4013AE4A4EC}" srcOrd="1" destOrd="0" presId="urn:microsoft.com/office/officeart/2005/8/layout/orgChart1"/>
    <dgm:cxn modelId="{31FEE749-8F35-4CAA-9F0A-14496329E06D}" srcId="{7C9F36EE-1FC4-4E17-A8C2-8F225980873B}" destId="{12E9F868-4A80-4522-90FE-78021C07373D}" srcOrd="0" destOrd="0" parTransId="{48D2F626-3CA7-41D2-B427-2554CF3BC454}" sibTransId="{DD573789-FDFB-41AC-BAF0-0ED820C50BD7}"/>
    <dgm:cxn modelId="{D5EE6B1B-5F03-495B-8D58-94BABCD6EE48}" type="presOf" srcId="{C8DBF59D-8E79-4635-BBFB-7E08251226E5}" destId="{9AE74DB6-E49E-4576-B9DD-452667D4A1E3}" srcOrd="0" destOrd="0" presId="urn:microsoft.com/office/officeart/2005/8/layout/orgChart1"/>
    <dgm:cxn modelId="{DD1A94B9-6F8F-4586-BE6D-E37E661F894E}" type="presOf" srcId="{E782A91E-A1A5-4FA0-B377-5F081CD501DD}" destId="{9582C245-8977-4FFA-ACD5-5E62BC44F934}" srcOrd="0" destOrd="0" presId="urn:microsoft.com/office/officeart/2005/8/layout/orgChart1"/>
    <dgm:cxn modelId="{AF7D6546-2DCF-4095-BBC0-6F8658C6BB7B}" type="presOf" srcId="{7C9F36EE-1FC4-4E17-A8C2-8F225980873B}" destId="{0FB3BDFD-D58C-48A9-813D-A231C4BEFFF5}" srcOrd="0" destOrd="0" presId="urn:microsoft.com/office/officeart/2005/8/layout/orgChart1"/>
    <dgm:cxn modelId="{621CA4BB-2BE4-4E2E-BFBF-D0CE598BE1C5}" type="presOf" srcId="{2069EA97-83A7-4FB1-9CA9-43C3796E5491}" destId="{DA7CF2C7-8BF4-4063-A7AA-E01A44AB1D38}" srcOrd="1" destOrd="0" presId="urn:microsoft.com/office/officeart/2005/8/layout/orgChart1"/>
    <dgm:cxn modelId="{D0BC3A43-370E-4357-8298-B46D4C4053E1}" type="presOf" srcId="{2B0F748C-2B5B-4031-9BDD-1DEA8CE6F86B}" destId="{611E61B5-F1D7-42E7-B49E-853EEB299EFE}" srcOrd="0" destOrd="0" presId="urn:microsoft.com/office/officeart/2005/8/layout/orgChart1"/>
    <dgm:cxn modelId="{CE125951-7953-472C-828F-4C1146936B64}" type="presOf" srcId="{1298BB5E-A839-48EE-89B9-D417993E3CB2}" destId="{AD55C532-9C29-4972-9E61-74552557E881}" srcOrd="0" destOrd="0" presId="urn:microsoft.com/office/officeart/2005/8/layout/orgChart1"/>
    <dgm:cxn modelId="{948517A4-B7EE-4D5A-BB5C-CE95D47A2CBB}" type="presParOf" srcId="{0FB3BDFD-D58C-48A9-813D-A231C4BEFFF5}" destId="{0C616BE3-88B5-43BF-B488-43C135FBEB4F}" srcOrd="0" destOrd="0" presId="urn:microsoft.com/office/officeart/2005/8/layout/orgChart1"/>
    <dgm:cxn modelId="{9F2DE7A0-9336-41DF-8B41-948B7A1397AE}" type="presParOf" srcId="{0C616BE3-88B5-43BF-B488-43C135FBEB4F}" destId="{C87D3789-93AB-48EF-8778-812E24BE60EA}" srcOrd="0" destOrd="0" presId="urn:microsoft.com/office/officeart/2005/8/layout/orgChart1"/>
    <dgm:cxn modelId="{1D58A1E1-5110-4F6B-915E-8F766F0D1FFD}" type="presParOf" srcId="{C87D3789-93AB-48EF-8778-812E24BE60EA}" destId="{420EEF93-6875-4039-8F56-179735204682}" srcOrd="0" destOrd="0" presId="urn:microsoft.com/office/officeart/2005/8/layout/orgChart1"/>
    <dgm:cxn modelId="{51107B4F-608C-4076-83B1-5A5586AD0A51}" type="presParOf" srcId="{C87D3789-93AB-48EF-8778-812E24BE60EA}" destId="{C64E6F33-4F6F-4F42-AFF1-A9FDEC026A29}" srcOrd="1" destOrd="0" presId="urn:microsoft.com/office/officeart/2005/8/layout/orgChart1"/>
    <dgm:cxn modelId="{BECCDE45-A094-4313-B6C0-38D41E9125ED}" type="presParOf" srcId="{0C616BE3-88B5-43BF-B488-43C135FBEB4F}" destId="{F5BDD71B-BEC4-49BB-9A80-A93752EF94E6}" srcOrd="1" destOrd="0" presId="urn:microsoft.com/office/officeart/2005/8/layout/orgChart1"/>
    <dgm:cxn modelId="{8D05E2B4-DACA-4AEB-8F9B-5EEF12908B07}" type="presParOf" srcId="{F5BDD71B-BEC4-49BB-9A80-A93752EF94E6}" destId="{11FD8C2B-F3AA-4359-9C6D-68366234ABC4}" srcOrd="0" destOrd="0" presId="urn:microsoft.com/office/officeart/2005/8/layout/orgChart1"/>
    <dgm:cxn modelId="{554D7997-F081-4EE7-B232-7A9E60D8592B}" type="presParOf" srcId="{F5BDD71B-BEC4-49BB-9A80-A93752EF94E6}" destId="{3E8B8A8F-0BFC-4F04-B04B-6A190EFD40A3}" srcOrd="1" destOrd="0" presId="urn:microsoft.com/office/officeart/2005/8/layout/orgChart1"/>
    <dgm:cxn modelId="{98A7D3B5-724E-4E63-80E7-93ED2CA641F1}" type="presParOf" srcId="{3E8B8A8F-0BFC-4F04-B04B-6A190EFD40A3}" destId="{23CF1908-279A-4CD2-9836-550E7936E320}" srcOrd="0" destOrd="0" presId="urn:microsoft.com/office/officeart/2005/8/layout/orgChart1"/>
    <dgm:cxn modelId="{96A9610A-107F-4CB2-9865-57C3ECF1BEAF}" type="presParOf" srcId="{23CF1908-279A-4CD2-9836-550E7936E320}" destId="{9582C245-8977-4FFA-ACD5-5E62BC44F934}" srcOrd="0" destOrd="0" presId="urn:microsoft.com/office/officeart/2005/8/layout/orgChart1"/>
    <dgm:cxn modelId="{ACD9E36E-A4AA-4A5C-A298-10951875F629}" type="presParOf" srcId="{23CF1908-279A-4CD2-9836-550E7936E320}" destId="{413D789F-E876-4F1C-B494-01A476A308F6}" srcOrd="1" destOrd="0" presId="urn:microsoft.com/office/officeart/2005/8/layout/orgChart1"/>
    <dgm:cxn modelId="{BE0F2EC5-5203-42BC-8011-C598154C5969}" type="presParOf" srcId="{3E8B8A8F-0BFC-4F04-B04B-6A190EFD40A3}" destId="{1609A246-BDED-4796-863D-9A6F5445172B}" srcOrd="1" destOrd="0" presId="urn:microsoft.com/office/officeart/2005/8/layout/orgChart1"/>
    <dgm:cxn modelId="{106BB2D3-7687-451D-9785-B878E8A8A4CF}" type="presParOf" srcId="{3E8B8A8F-0BFC-4F04-B04B-6A190EFD40A3}" destId="{54F1587F-9072-497D-A437-3499EE21CE58}" srcOrd="2" destOrd="0" presId="urn:microsoft.com/office/officeart/2005/8/layout/orgChart1"/>
    <dgm:cxn modelId="{2CAF0438-CA22-4932-AFF2-4D6E987A7B44}" type="presParOf" srcId="{F5BDD71B-BEC4-49BB-9A80-A93752EF94E6}" destId="{9AE74DB6-E49E-4576-B9DD-452667D4A1E3}" srcOrd="2" destOrd="0" presId="urn:microsoft.com/office/officeart/2005/8/layout/orgChart1"/>
    <dgm:cxn modelId="{C3735FEF-C4C2-489A-A991-DE631A66E2C9}" type="presParOf" srcId="{F5BDD71B-BEC4-49BB-9A80-A93752EF94E6}" destId="{538D7886-53C9-44FC-8A6B-2767DF02FB98}" srcOrd="3" destOrd="0" presId="urn:microsoft.com/office/officeart/2005/8/layout/orgChart1"/>
    <dgm:cxn modelId="{ECF75BD4-6898-4B1E-9D7C-53DDC06CFEF9}" type="presParOf" srcId="{538D7886-53C9-44FC-8A6B-2767DF02FB98}" destId="{4EDE9B83-2976-4E51-A8FE-954998E43755}" srcOrd="0" destOrd="0" presId="urn:microsoft.com/office/officeart/2005/8/layout/orgChart1"/>
    <dgm:cxn modelId="{BE1FB771-50C2-4CC8-8A7C-79A79DF6B133}" type="presParOf" srcId="{4EDE9B83-2976-4E51-A8FE-954998E43755}" destId="{D387B68D-84C0-4AC0-B166-BEF6CC712E41}" srcOrd="0" destOrd="0" presId="urn:microsoft.com/office/officeart/2005/8/layout/orgChart1"/>
    <dgm:cxn modelId="{712424B6-017C-4AB4-92B6-D6190641694B}" type="presParOf" srcId="{4EDE9B83-2976-4E51-A8FE-954998E43755}" destId="{3EC286D2-FED7-41F0-A2AF-40250A4D5C91}" srcOrd="1" destOrd="0" presId="urn:microsoft.com/office/officeart/2005/8/layout/orgChart1"/>
    <dgm:cxn modelId="{1B293320-BA05-4AAD-9D2C-C2E781D44A56}" type="presParOf" srcId="{538D7886-53C9-44FC-8A6B-2767DF02FB98}" destId="{047E568C-32C7-4639-A98E-47596B10B4DF}" srcOrd="1" destOrd="0" presId="urn:microsoft.com/office/officeart/2005/8/layout/orgChart1"/>
    <dgm:cxn modelId="{6E229C26-7F56-4F14-BCB1-19BC350CAF5C}" type="presParOf" srcId="{538D7886-53C9-44FC-8A6B-2767DF02FB98}" destId="{7E8CD779-A8CF-41F7-A652-44CFCC2E0AC3}" srcOrd="2" destOrd="0" presId="urn:microsoft.com/office/officeart/2005/8/layout/orgChart1"/>
    <dgm:cxn modelId="{7A6F3953-7231-4548-AEEC-892431D79823}" type="presParOf" srcId="{F5BDD71B-BEC4-49BB-9A80-A93752EF94E6}" destId="{FCB378B8-41E3-4BC9-A568-0A4AA26F22B8}" srcOrd="4" destOrd="0" presId="urn:microsoft.com/office/officeart/2005/8/layout/orgChart1"/>
    <dgm:cxn modelId="{E682EBE8-91A4-4B0C-A9DE-53275916C5E6}" type="presParOf" srcId="{F5BDD71B-BEC4-49BB-9A80-A93752EF94E6}" destId="{77942521-11F0-4A62-B366-4C49DA621146}" srcOrd="5" destOrd="0" presId="urn:microsoft.com/office/officeart/2005/8/layout/orgChart1"/>
    <dgm:cxn modelId="{7F321E8D-68AA-48A0-BD8B-AF607AA989CA}" type="presParOf" srcId="{77942521-11F0-4A62-B366-4C49DA621146}" destId="{85AA955B-65D9-4BD4-9CF9-9673866AC8A0}" srcOrd="0" destOrd="0" presId="urn:microsoft.com/office/officeart/2005/8/layout/orgChart1"/>
    <dgm:cxn modelId="{23E8636C-459F-4066-834F-01437DA50A37}" type="presParOf" srcId="{85AA955B-65D9-4BD4-9CF9-9673866AC8A0}" destId="{C0C0E512-56A5-43CC-95C7-D1C2799C3133}" srcOrd="0" destOrd="0" presId="urn:microsoft.com/office/officeart/2005/8/layout/orgChart1"/>
    <dgm:cxn modelId="{5E85D679-FF66-45BA-AF5D-01D69074AD4B}" type="presParOf" srcId="{85AA955B-65D9-4BD4-9CF9-9673866AC8A0}" destId="{C8BE2239-76D4-4908-84F4-DBE9C674E423}" srcOrd="1" destOrd="0" presId="urn:microsoft.com/office/officeart/2005/8/layout/orgChart1"/>
    <dgm:cxn modelId="{CC2AB3A9-BB5B-4E67-A1C1-B8000DEB0261}" type="presParOf" srcId="{77942521-11F0-4A62-B366-4C49DA621146}" destId="{8B9A82D2-AB45-4A06-86DB-92E0EACEF5C0}" srcOrd="1" destOrd="0" presId="urn:microsoft.com/office/officeart/2005/8/layout/orgChart1"/>
    <dgm:cxn modelId="{F4A0170E-3EB6-45F6-8C17-6E2B598A29C4}" type="presParOf" srcId="{77942521-11F0-4A62-B366-4C49DA621146}" destId="{0491E42C-3B83-4299-B5F5-C7C7256CC60D}" srcOrd="2" destOrd="0" presId="urn:microsoft.com/office/officeart/2005/8/layout/orgChart1"/>
    <dgm:cxn modelId="{BE541D7B-CEF2-4F19-8599-5FB58FE40A97}" type="presParOf" srcId="{F5BDD71B-BEC4-49BB-9A80-A93752EF94E6}" destId="{611E61B5-F1D7-42E7-B49E-853EEB299EFE}" srcOrd="6" destOrd="0" presId="urn:microsoft.com/office/officeart/2005/8/layout/orgChart1"/>
    <dgm:cxn modelId="{D95A507F-42EA-4C9F-9082-00FE29C4E341}" type="presParOf" srcId="{F5BDD71B-BEC4-49BB-9A80-A93752EF94E6}" destId="{0A51DD24-9D7B-46F5-B97A-822139D5E04C}" srcOrd="7" destOrd="0" presId="urn:microsoft.com/office/officeart/2005/8/layout/orgChart1"/>
    <dgm:cxn modelId="{B4F68F0A-7DBE-479F-97A9-6E760B74D68E}" type="presParOf" srcId="{0A51DD24-9D7B-46F5-B97A-822139D5E04C}" destId="{B16906BA-5313-4BBB-ACE7-D99CDD5C8D4E}" srcOrd="0" destOrd="0" presId="urn:microsoft.com/office/officeart/2005/8/layout/orgChart1"/>
    <dgm:cxn modelId="{2B8C71CA-3CEA-4AB2-94C2-078EE4F81B50}" type="presParOf" srcId="{B16906BA-5313-4BBB-ACE7-D99CDD5C8D4E}" destId="{AD55C532-9C29-4972-9E61-74552557E881}" srcOrd="0" destOrd="0" presId="urn:microsoft.com/office/officeart/2005/8/layout/orgChart1"/>
    <dgm:cxn modelId="{5795BD06-B746-4CC9-99C7-CBE871A4FF40}" type="presParOf" srcId="{B16906BA-5313-4BBB-ACE7-D99CDD5C8D4E}" destId="{D25167AA-1EC4-4E10-AE19-E4013AE4A4EC}" srcOrd="1" destOrd="0" presId="urn:microsoft.com/office/officeart/2005/8/layout/orgChart1"/>
    <dgm:cxn modelId="{DC7F62C0-1B32-4CD1-B933-9A50CFED09A4}" type="presParOf" srcId="{0A51DD24-9D7B-46F5-B97A-822139D5E04C}" destId="{B68FD944-3AC4-40F6-9A11-20006816E8AC}" srcOrd="1" destOrd="0" presId="urn:microsoft.com/office/officeart/2005/8/layout/orgChart1"/>
    <dgm:cxn modelId="{EC6D861B-8059-4142-9C4D-C0CCB496EB9C}" type="presParOf" srcId="{0A51DD24-9D7B-46F5-B97A-822139D5E04C}" destId="{5846E83A-81F0-4052-A081-3ADB8BC307E4}" srcOrd="2" destOrd="0" presId="urn:microsoft.com/office/officeart/2005/8/layout/orgChart1"/>
    <dgm:cxn modelId="{AC3D152F-8DD1-4B31-96B9-1983E808182A}" type="presParOf" srcId="{F5BDD71B-BEC4-49BB-9A80-A93752EF94E6}" destId="{856FBA53-27F0-4410-A62A-4D60094B4702}" srcOrd="8" destOrd="0" presId="urn:microsoft.com/office/officeart/2005/8/layout/orgChart1"/>
    <dgm:cxn modelId="{B3217900-1286-4BDF-84E1-0CEB45DA1343}" type="presParOf" srcId="{F5BDD71B-BEC4-49BB-9A80-A93752EF94E6}" destId="{4495D23D-5ED7-49E0-B095-5736203DFA41}" srcOrd="9" destOrd="0" presId="urn:microsoft.com/office/officeart/2005/8/layout/orgChart1"/>
    <dgm:cxn modelId="{8848B212-1B5F-4FED-9878-757A25AFFC8C}" type="presParOf" srcId="{4495D23D-5ED7-49E0-B095-5736203DFA41}" destId="{BDC53536-99AC-4B6C-A84C-175D1DBBD25A}" srcOrd="0" destOrd="0" presId="urn:microsoft.com/office/officeart/2005/8/layout/orgChart1"/>
    <dgm:cxn modelId="{EA00C0F5-E61A-4CF0-BF50-7D35C103FBC1}" type="presParOf" srcId="{BDC53536-99AC-4B6C-A84C-175D1DBBD25A}" destId="{459F4F25-D301-4936-9A0F-20EBA9056863}" srcOrd="0" destOrd="0" presId="urn:microsoft.com/office/officeart/2005/8/layout/orgChart1"/>
    <dgm:cxn modelId="{29616201-2BA3-4398-92EF-4531E1CB82CD}" type="presParOf" srcId="{BDC53536-99AC-4B6C-A84C-175D1DBBD25A}" destId="{DA7CF2C7-8BF4-4063-A7AA-E01A44AB1D38}" srcOrd="1" destOrd="0" presId="urn:microsoft.com/office/officeart/2005/8/layout/orgChart1"/>
    <dgm:cxn modelId="{80D44347-531A-499B-9ADD-F1229B879880}" type="presParOf" srcId="{4495D23D-5ED7-49E0-B095-5736203DFA41}" destId="{03AB74EC-F5F8-45AB-8115-7F9BAB02F232}" srcOrd="1" destOrd="0" presId="urn:microsoft.com/office/officeart/2005/8/layout/orgChart1"/>
    <dgm:cxn modelId="{B14A7A29-6196-4717-9163-0ED90D53CFBC}" type="presParOf" srcId="{4495D23D-5ED7-49E0-B095-5736203DFA41}" destId="{10C65FB9-DBD9-4EAC-800C-47A28C08A092}" srcOrd="2" destOrd="0" presId="urn:microsoft.com/office/officeart/2005/8/layout/orgChart1"/>
    <dgm:cxn modelId="{11211E7A-BBA4-461F-B7A2-B27EECEE874A}" type="presParOf" srcId="{0C616BE3-88B5-43BF-B488-43C135FBEB4F}" destId="{0056B796-69AB-4089-A36E-01A85D62B525}"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9F36EE-1FC4-4E17-A8C2-8F225980873B}" type="doc">
      <dgm:prSet loTypeId="urn:microsoft.com/office/officeart/2005/8/layout/orgChart1" loCatId="hierarchy" qsTypeId="urn:microsoft.com/office/officeart/2005/8/quickstyle/simple2" qsCatId="simple" csTypeId="urn:microsoft.com/office/officeart/2005/8/colors/colorful1#5" csCatId="colorful" phldr="1"/>
      <dgm:spPr/>
      <dgm:t>
        <a:bodyPr/>
        <a:lstStyle/>
        <a:p>
          <a:endParaRPr lang="en-US"/>
        </a:p>
      </dgm:t>
    </dgm:pt>
    <dgm:pt modelId="{12E9F868-4A80-4522-90FE-78021C07373D}">
      <dgm:prSet phldrT="[Text]"/>
      <dgm:spPr/>
      <dgm:t>
        <a:bodyPr/>
        <a:lstStyle/>
        <a:p>
          <a:r>
            <a:rPr lang="en-US" b="1" dirty="0" smtClean="0"/>
            <a:t>Chief General Manager </a:t>
          </a:r>
          <a:endParaRPr lang="en-US" b="1" dirty="0"/>
        </a:p>
      </dgm:t>
    </dgm:pt>
    <dgm:pt modelId="{48D2F626-3CA7-41D2-B427-2554CF3BC454}" type="parTrans" cxnId="{31FEE749-8F35-4CAA-9F0A-14496329E06D}">
      <dgm:prSet/>
      <dgm:spPr/>
      <dgm:t>
        <a:bodyPr/>
        <a:lstStyle/>
        <a:p>
          <a:endParaRPr lang="en-US"/>
        </a:p>
      </dgm:t>
    </dgm:pt>
    <dgm:pt modelId="{DD573789-FDFB-41AC-BAF0-0ED820C50BD7}" type="sibTrans" cxnId="{31FEE749-8F35-4CAA-9F0A-14496329E06D}">
      <dgm:prSet/>
      <dgm:spPr/>
      <dgm:t>
        <a:bodyPr/>
        <a:lstStyle/>
        <a:p>
          <a:endParaRPr lang="en-US"/>
        </a:p>
      </dgm:t>
    </dgm:pt>
    <dgm:pt modelId="{E782A91E-A1A5-4FA0-B377-5F081CD501DD}">
      <dgm:prSet phldrT="[Text]"/>
      <dgm:spPr/>
      <dgm:t>
        <a:bodyPr/>
        <a:lstStyle/>
        <a:p>
          <a:r>
            <a:rPr lang="en-US" dirty="0" smtClean="0"/>
            <a:t>General Manager (HR)</a:t>
          </a:r>
          <a:endParaRPr lang="en-US" dirty="0"/>
        </a:p>
      </dgm:t>
    </dgm:pt>
    <dgm:pt modelId="{36CA1833-2C01-400C-AC85-8F5C473D8FA1}" type="parTrans" cxnId="{7E116A3F-56DF-4993-8C4F-33D6571A4F2A}">
      <dgm:prSet/>
      <dgm:spPr/>
      <dgm:t>
        <a:bodyPr/>
        <a:lstStyle/>
        <a:p>
          <a:endParaRPr lang="en-US"/>
        </a:p>
      </dgm:t>
    </dgm:pt>
    <dgm:pt modelId="{8C219E23-AA06-4F08-B909-A96D8736692E}" type="sibTrans" cxnId="{7E116A3F-56DF-4993-8C4F-33D6571A4F2A}">
      <dgm:prSet/>
      <dgm:spPr/>
      <dgm:t>
        <a:bodyPr/>
        <a:lstStyle/>
        <a:p>
          <a:endParaRPr lang="en-US"/>
        </a:p>
      </dgm:t>
    </dgm:pt>
    <dgm:pt modelId="{7B370AD8-EF3B-4A0A-9640-2D2DB5BF97A1}">
      <dgm:prSet phldrT="[Text]"/>
      <dgm:spPr/>
      <dgm:t>
        <a:bodyPr/>
        <a:lstStyle/>
        <a:p>
          <a:r>
            <a:rPr lang="en-US" dirty="0" smtClean="0"/>
            <a:t>General Manager (BD)</a:t>
          </a:r>
          <a:endParaRPr lang="en-US" dirty="0"/>
        </a:p>
      </dgm:t>
    </dgm:pt>
    <dgm:pt modelId="{C8DBF59D-8E79-4635-BBFB-7E08251226E5}" type="parTrans" cxnId="{4C650055-FE2F-406A-9E3A-FBD8780EA918}">
      <dgm:prSet/>
      <dgm:spPr/>
      <dgm:t>
        <a:bodyPr/>
        <a:lstStyle/>
        <a:p>
          <a:endParaRPr lang="en-US"/>
        </a:p>
      </dgm:t>
    </dgm:pt>
    <dgm:pt modelId="{884C872A-39F8-45F7-9C54-EE5970D1BF27}" type="sibTrans" cxnId="{4C650055-FE2F-406A-9E3A-FBD8780EA918}">
      <dgm:prSet/>
      <dgm:spPr/>
      <dgm:t>
        <a:bodyPr/>
        <a:lstStyle/>
        <a:p>
          <a:endParaRPr lang="en-US"/>
        </a:p>
      </dgm:t>
    </dgm:pt>
    <dgm:pt modelId="{5C900D15-10EE-4AD2-9031-A1714A35F930}">
      <dgm:prSet phldrT="[Text]"/>
      <dgm:spPr/>
      <dgm:t>
        <a:bodyPr/>
        <a:lstStyle/>
        <a:p>
          <a:r>
            <a:rPr lang="en-US" dirty="0" smtClean="0"/>
            <a:t>Principal Training  Centre/EETP Coordinator	</a:t>
          </a:r>
          <a:endParaRPr lang="en-US" dirty="0"/>
        </a:p>
      </dgm:t>
    </dgm:pt>
    <dgm:pt modelId="{0B88CC9F-17D2-4FCB-B841-FDE08863DC33}" type="parTrans" cxnId="{D0960CDE-9796-432D-B47A-6B66A9A379B5}">
      <dgm:prSet/>
      <dgm:spPr/>
      <dgm:t>
        <a:bodyPr/>
        <a:lstStyle/>
        <a:p>
          <a:endParaRPr lang="en-US"/>
        </a:p>
      </dgm:t>
    </dgm:pt>
    <dgm:pt modelId="{143B0114-F1AA-4944-A1FD-98E85CF390F3}" type="sibTrans" cxnId="{D0960CDE-9796-432D-B47A-6B66A9A379B5}">
      <dgm:prSet/>
      <dgm:spPr/>
      <dgm:t>
        <a:bodyPr/>
        <a:lstStyle/>
        <a:p>
          <a:endParaRPr lang="en-US"/>
        </a:p>
      </dgm:t>
    </dgm:pt>
    <dgm:pt modelId="{0FB3BDFD-D58C-48A9-813D-A231C4BEFFF5}" type="pres">
      <dgm:prSet presAssocID="{7C9F36EE-1FC4-4E17-A8C2-8F225980873B}" presName="hierChild1" presStyleCnt="0">
        <dgm:presLayoutVars>
          <dgm:orgChart val="1"/>
          <dgm:chPref val="1"/>
          <dgm:dir/>
          <dgm:animOne val="branch"/>
          <dgm:animLvl val="lvl"/>
          <dgm:resizeHandles/>
        </dgm:presLayoutVars>
      </dgm:prSet>
      <dgm:spPr/>
      <dgm:t>
        <a:bodyPr/>
        <a:lstStyle/>
        <a:p>
          <a:endParaRPr lang="en-US"/>
        </a:p>
      </dgm:t>
    </dgm:pt>
    <dgm:pt modelId="{0C616BE3-88B5-43BF-B488-43C135FBEB4F}" type="pres">
      <dgm:prSet presAssocID="{12E9F868-4A80-4522-90FE-78021C07373D}" presName="hierRoot1" presStyleCnt="0">
        <dgm:presLayoutVars>
          <dgm:hierBranch val="init"/>
        </dgm:presLayoutVars>
      </dgm:prSet>
      <dgm:spPr/>
    </dgm:pt>
    <dgm:pt modelId="{C87D3789-93AB-48EF-8778-812E24BE60EA}" type="pres">
      <dgm:prSet presAssocID="{12E9F868-4A80-4522-90FE-78021C07373D}" presName="rootComposite1" presStyleCnt="0"/>
      <dgm:spPr/>
    </dgm:pt>
    <dgm:pt modelId="{420EEF93-6875-4039-8F56-179735204682}" type="pres">
      <dgm:prSet presAssocID="{12E9F868-4A80-4522-90FE-78021C07373D}" presName="rootText1" presStyleLbl="node0" presStyleIdx="0" presStyleCnt="1">
        <dgm:presLayoutVars>
          <dgm:chPref val="3"/>
        </dgm:presLayoutVars>
      </dgm:prSet>
      <dgm:spPr/>
      <dgm:t>
        <a:bodyPr/>
        <a:lstStyle/>
        <a:p>
          <a:endParaRPr lang="en-US"/>
        </a:p>
      </dgm:t>
    </dgm:pt>
    <dgm:pt modelId="{C64E6F33-4F6F-4F42-AFF1-A9FDEC026A29}" type="pres">
      <dgm:prSet presAssocID="{12E9F868-4A80-4522-90FE-78021C07373D}" presName="rootConnector1" presStyleLbl="node1" presStyleIdx="0" presStyleCnt="0"/>
      <dgm:spPr/>
      <dgm:t>
        <a:bodyPr/>
        <a:lstStyle/>
        <a:p>
          <a:endParaRPr lang="en-US"/>
        </a:p>
      </dgm:t>
    </dgm:pt>
    <dgm:pt modelId="{F5BDD71B-BEC4-49BB-9A80-A93752EF94E6}" type="pres">
      <dgm:prSet presAssocID="{12E9F868-4A80-4522-90FE-78021C07373D}" presName="hierChild2" presStyleCnt="0"/>
      <dgm:spPr/>
    </dgm:pt>
    <dgm:pt modelId="{11FD8C2B-F3AA-4359-9C6D-68366234ABC4}" type="pres">
      <dgm:prSet presAssocID="{36CA1833-2C01-400C-AC85-8F5C473D8FA1}" presName="Name37" presStyleLbl="parChTrans1D2" presStyleIdx="0" presStyleCnt="3"/>
      <dgm:spPr/>
      <dgm:t>
        <a:bodyPr/>
        <a:lstStyle/>
        <a:p>
          <a:endParaRPr lang="en-US"/>
        </a:p>
      </dgm:t>
    </dgm:pt>
    <dgm:pt modelId="{3E8B8A8F-0BFC-4F04-B04B-6A190EFD40A3}" type="pres">
      <dgm:prSet presAssocID="{E782A91E-A1A5-4FA0-B377-5F081CD501DD}" presName="hierRoot2" presStyleCnt="0">
        <dgm:presLayoutVars>
          <dgm:hierBranch val="init"/>
        </dgm:presLayoutVars>
      </dgm:prSet>
      <dgm:spPr/>
    </dgm:pt>
    <dgm:pt modelId="{23CF1908-279A-4CD2-9836-550E7936E320}" type="pres">
      <dgm:prSet presAssocID="{E782A91E-A1A5-4FA0-B377-5F081CD501DD}" presName="rootComposite" presStyleCnt="0"/>
      <dgm:spPr/>
    </dgm:pt>
    <dgm:pt modelId="{9582C245-8977-4FFA-ACD5-5E62BC44F934}" type="pres">
      <dgm:prSet presAssocID="{E782A91E-A1A5-4FA0-B377-5F081CD501DD}" presName="rootText" presStyleLbl="node2" presStyleIdx="0" presStyleCnt="3">
        <dgm:presLayoutVars>
          <dgm:chPref val="3"/>
        </dgm:presLayoutVars>
      </dgm:prSet>
      <dgm:spPr/>
      <dgm:t>
        <a:bodyPr/>
        <a:lstStyle/>
        <a:p>
          <a:endParaRPr lang="en-US"/>
        </a:p>
      </dgm:t>
    </dgm:pt>
    <dgm:pt modelId="{413D789F-E876-4F1C-B494-01A476A308F6}" type="pres">
      <dgm:prSet presAssocID="{E782A91E-A1A5-4FA0-B377-5F081CD501DD}" presName="rootConnector" presStyleLbl="node2" presStyleIdx="0" presStyleCnt="3"/>
      <dgm:spPr/>
      <dgm:t>
        <a:bodyPr/>
        <a:lstStyle/>
        <a:p>
          <a:endParaRPr lang="en-US"/>
        </a:p>
      </dgm:t>
    </dgm:pt>
    <dgm:pt modelId="{1609A246-BDED-4796-863D-9A6F5445172B}" type="pres">
      <dgm:prSet presAssocID="{E782A91E-A1A5-4FA0-B377-5F081CD501DD}" presName="hierChild4" presStyleCnt="0"/>
      <dgm:spPr/>
    </dgm:pt>
    <dgm:pt modelId="{54F1587F-9072-497D-A437-3499EE21CE58}" type="pres">
      <dgm:prSet presAssocID="{E782A91E-A1A5-4FA0-B377-5F081CD501DD}" presName="hierChild5" presStyleCnt="0"/>
      <dgm:spPr/>
    </dgm:pt>
    <dgm:pt modelId="{9AE74DB6-E49E-4576-B9DD-452667D4A1E3}" type="pres">
      <dgm:prSet presAssocID="{C8DBF59D-8E79-4635-BBFB-7E08251226E5}" presName="Name37" presStyleLbl="parChTrans1D2" presStyleIdx="1" presStyleCnt="3"/>
      <dgm:spPr/>
      <dgm:t>
        <a:bodyPr/>
        <a:lstStyle/>
        <a:p>
          <a:endParaRPr lang="en-US"/>
        </a:p>
      </dgm:t>
    </dgm:pt>
    <dgm:pt modelId="{538D7886-53C9-44FC-8A6B-2767DF02FB98}" type="pres">
      <dgm:prSet presAssocID="{7B370AD8-EF3B-4A0A-9640-2D2DB5BF97A1}" presName="hierRoot2" presStyleCnt="0">
        <dgm:presLayoutVars>
          <dgm:hierBranch val="init"/>
        </dgm:presLayoutVars>
      </dgm:prSet>
      <dgm:spPr/>
    </dgm:pt>
    <dgm:pt modelId="{4EDE9B83-2976-4E51-A8FE-954998E43755}" type="pres">
      <dgm:prSet presAssocID="{7B370AD8-EF3B-4A0A-9640-2D2DB5BF97A1}" presName="rootComposite" presStyleCnt="0"/>
      <dgm:spPr/>
    </dgm:pt>
    <dgm:pt modelId="{D387B68D-84C0-4AC0-B166-BEF6CC712E41}" type="pres">
      <dgm:prSet presAssocID="{7B370AD8-EF3B-4A0A-9640-2D2DB5BF97A1}" presName="rootText" presStyleLbl="node2" presStyleIdx="1" presStyleCnt="3">
        <dgm:presLayoutVars>
          <dgm:chPref val="3"/>
        </dgm:presLayoutVars>
      </dgm:prSet>
      <dgm:spPr/>
      <dgm:t>
        <a:bodyPr/>
        <a:lstStyle/>
        <a:p>
          <a:endParaRPr lang="en-US"/>
        </a:p>
      </dgm:t>
    </dgm:pt>
    <dgm:pt modelId="{3EC286D2-FED7-41F0-A2AF-40250A4D5C91}" type="pres">
      <dgm:prSet presAssocID="{7B370AD8-EF3B-4A0A-9640-2D2DB5BF97A1}" presName="rootConnector" presStyleLbl="node2" presStyleIdx="1" presStyleCnt="3"/>
      <dgm:spPr/>
      <dgm:t>
        <a:bodyPr/>
        <a:lstStyle/>
        <a:p>
          <a:endParaRPr lang="en-US"/>
        </a:p>
      </dgm:t>
    </dgm:pt>
    <dgm:pt modelId="{047E568C-32C7-4639-A98E-47596B10B4DF}" type="pres">
      <dgm:prSet presAssocID="{7B370AD8-EF3B-4A0A-9640-2D2DB5BF97A1}" presName="hierChild4" presStyleCnt="0"/>
      <dgm:spPr/>
    </dgm:pt>
    <dgm:pt modelId="{7E8CD779-A8CF-41F7-A652-44CFCC2E0AC3}" type="pres">
      <dgm:prSet presAssocID="{7B370AD8-EF3B-4A0A-9640-2D2DB5BF97A1}" presName="hierChild5" presStyleCnt="0"/>
      <dgm:spPr/>
    </dgm:pt>
    <dgm:pt modelId="{FCB378B8-41E3-4BC9-A568-0A4AA26F22B8}" type="pres">
      <dgm:prSet presAssocID="{0B88CC9F-17D2-4FCB-B841-FDE08863DC33}" presName="Name37" presStyleLbl="parChTrans1D2" presStyleIdx="2" presStyleCnt="3"/>
      <dgm:spPr/>
      <dgm:t>
        <a:bodyPr/>
        <a:lstStyle/>
        <a:p>
          <a:endParaRPr lang="en-US"/>
        </a:p>
      </dgm:t>
    </dgm:pt>
    <dgm:pt modelId="{77942521-11F0-4A62-B366-4C49DA621146}" type="pres">
      <dgm:prSet presAssocID="{5C900D15-10EE-4AD2-9031-A1714A35F930}" presName="hierRoot2" presStyleCnt="0">
        <dgm:presLayoutVars>
          <dgm:hierBranch val="init"/>
        </dgm:presLayoutVars>
      </dgm:prSet>
      <dgm:spPr/>
    </dgm:pt>
    <dgm:pt modelId="{85AA955B-65D9-4BD4-9CF9-9673866AC8A0}" type="pres">
      <dgm:prSet presAssocID="{5C900D15-10EE-4AD2-9031-A1714A35F930}" presName="rootComposite" presStyleCnt="0"/>
      <dgm:spPr/>
    </dgm:pt>
    <dgm:pt modelId="{C0C0E512-56A5-43CC-95C7-D1C2799C3133}" type="pres">
      <dgm:prSet presAssocID="{5C900D15-10EE-4AD2-9031-A1714A35F930}" presName="rootText" presStyleLbl="node2" presStyleIdx="2" presStyleCnt="3">
        <dgm:presLayoutVars>
          <dgm:chPref val="3"/>
        </dgm:presLayoutVars>
      </dgm:prSet>
      <dgm:spPr/>
      <dgm:t>
        <a:bodyPr/>
        <a:lstStyle/>
        <a:p>
          <a:endParaRPr lang="en-US"/>
        </a:p>
      </dgm:t>
    </dgm:pt>
    <dgm:pt modelId="{C8BE2239-76D4-4908-84F4-DBE9C674E423}" type="pres">
      <dgm:prSet presAssocID="{5C900D15-10EE-4AD2-9031-A1714A35F930}" presName="rootConnector" presStyleLbl="node2" presStyleIdx="2" presStyleCnt="3"/>
      <dgm:spPr/>
      <dgm:t>
        <a:bodyPr/>
        <a:lstStyle/>
        <a:p>
          <a:endParaRPr lang="en-US"/>
        </a:p>
      </dgm:t>
    </dgm:pt>
    <dgm:pt modelId="{8B9A82D2-AB45-4A06-86DB-92E0EACEF5C0}" type="pres">
      <dgm:prSet presAssocID="{5C900D15-10EE-4AD2-9031-A1714A35F930}" presName="hierChild4" presStyleCnt="0"/>
      <dgm:spPr/>
    </dgm:pt>
    <dgm:pt modelId="{0491E42C-3B83-4299-B5F5-C7C7256CC60D}" type="pres">
      <dgm:prSet presAssocID="{5C900D15-10EE-4AD2-9031-A1714A35F930}" presName="hierChild5" presStyleCnt="0"/>
      <dgm:spPr/>
    </dgm:pt>
    <dgm:pt modelId="{0056B796-69AB-4089-A36E-01A85D62B525}" type="pres">
      <dgm:prSet presAssocID="{12E9F868-4A80-4522-90FE-78021C07373D}" presName="hierChild3" presStyleCnt="0"/>
      <dgm:spPr/>
    </dgm:pt>
  </dgm:ptLst>
  <dgm:cxnLst>
    <dgm:cxn modelId="{203F35CA-CFAC-4CD0-A0D3-5523A476AC34}" type="presOf" srcId="{E782A91E-A1A5-4FA0-B377-5F081CD501DD}" destId="{9582C245-8977-4FFA-ACD5-5E62BC44F934}" srcOrd="0" destOrd="0" presId="urn:microsoft.com/office/officeart/2005/8/layout/orgChart1"/>
    <dgm:cxn modelId="{7E116A3F-56DF-4993-8C4F-33D6571A4F2A}" srcId="{12E9F868-4A80-4522-90FE-78021C07373D}" destId="{E782A91E-A1A5-4FA0-B377-5F081CD501DD}" srcOrd="0" destOrd="0" parTransId="{36CA1833-2C01-400C-AC85-8F5C473D8FA1}" sibTransId="{8C219E23-AA06-4F08-B909-A96D8736692E}"/>
    <dgm:cxn modelId="{4C650055-FE2F-406A-9E3A-FBD8780EA918}" srcId="{12E9F868-4A80-4522-90FE-78021C07373D}" destId="{7B370AD8-EF3B-4A0A-9640-2D2DB5BF97A1}" srcOrd="1" destOrd="0" parTransId="{C8DBF59D-8E79-4635-BBFB-7E08251226E5}" sibTransId="{884C872A-39F8-45F7-9C54-EE5970D1BF27}"/>
    <dgm:cxn modelId="{A3BAD242-397B-4E58-80B7-25BE4B8D7C7F}" type="presOf" srcId="{7C9F36EE-1FC4-4E17-A8C2-8F225980873B}" destId="{0FB3BDFD-D58C-48A9-813D-A231C4BEFFF5}" srcOrd="0" destOrd="0" presId="urn:microsoft.com/office/officeart/2005/8/layout/orgChart1"/>
    <dgm:cxn modelId="{32FCDFBD-4879-435A-86D0-43CE355FD407}" type="presOf" srcId="{7B370AD8-EF3B-4A0A-9640-2D2DB5BF97A1}" destId="{D387B68D-84C0-4AC0-B166-BEF6CC712E41}" srcOrd="0" destOrd="0" presId="urn:microsoft.com/office/officeart/2005/8/layout/orgChart1"/>
    <dgm:cxn modelId="{43558EAA-5C3E-4843-8DDB-E5904307BF84}" type="presOf" srcId="{C8DBF59D-8E79-4635-BBFB-7E08251226E5}" destId="{9AE74DB6-E49E-4576-B9DD-452667D4A1E3}" srcOrd="0" destOrd="0" presId="urn:microsoft.com/office/officeart/2005/8/layout/orgChart1"/>
    <dgm:cxn modelId="{AE23C2C1-9FE4-485B-B029-FBB4803D1A5F}" type="presOf" srcId="{7B370AD8-EF3B-4A0A-9640-2D2DB5BF97A1}" destId="{3EC286D2-FED7-41F0-A2AF-40250A4D5C91}" srcOrd="1" destOrd="0" presId="urn:microsoft.com/office/officeart/2005/8/layout/orgChart1"/>
    <dgm:cxn modelId="{D0960CDE-9796-432D-B47A-6B66A9A379B5}" srcId="{12E9F868-4A80-4522-90FE-78021C07373D}" destId="{5C900D15-10EE-4AD2-9031-A1714A35F930}" srcOrd="2" destOrd="0" parTransId="{0B88CC9F-17D2-4FCB-B841-FDE08863DC33}" sibTransId="{143B0114-F1AA-4944-A1FD-98E85CF390F3}"/>
    <dgm:cxn modelId="{FC379755-05F3-47EC-8029-F98E792FEA6B}" type="presOf" srcId="{36CA1833-2C01-400C-AC85-8F5C473D8FA1}" destId="{11FD8C2B-F3AA-4359-9C6D-68366234ABC4}" srcOrd="0" destOrd="0" presId="urn:microsoft.com/office/officeart/2005/8/layout/orgChart1"/>
    <dgm:cxn modelId="{2B140382-19EF-43C2-879F-F0DDE08BBDD0}" type="presOf" srcId="{5C900D15-10EE-4AD2-9031-A1714A35F930}" destId="{C8BE2239-76D4-4908-84F4-DBE9C674E423}" srcOrd="1" destOrd="0" presId="urn:microsoft.com/office/officeart/2005/8/layout/orgChart1"/>
    <dgm:cxn modelId="{99C2519F-F0E1-473D-BBDC-E04573AA3AAC}" type="presOf" srcId="{5C900D15-10EE-4AD2-9031-A1714A35F930}" destId="{C0C0E512-56A5-43CC-95C7-D1C2799C3133}" srcOrd="0" destOrd="0" presId="urn:microsoft.com/office/officeart/2005/8/layout/orgChart1"/>
    <dgm:cxn modelId="{3EBF7B8E-4AB6-4BFF-B771-77B7F6E01DF2}" type="presOf" srcId="{0B88CC9F-17D2-4FCB-B841-FDE08863DC33}" destId="{FCB378B8-41E3-4BC9-A568-0A4AA26F22B8}" srcOrd="0" destOrd="0" presId="urn:microsoft.com/office/officeart/2005/8/layout/orgChart1"/>
    <dgm:cxn modelId="{5B2BFA30-4CDF-4882-8044-57EE210F96F2}" type="presOf" srcId="{12E9F868-4A80-4522-90FE-78021C07373D}" destId="{C64E6F33-4F6F-4F42-AFF1-A9FDEC026A29}" srcOrd="1" destOrd="0" presId="urn:microsoft.com/office/officeart/2005/8/layout/orgChart1"/>
    <dgm:cxn modelId="{60249CD7-45EE-497B-94E5-989264888C0C}" type="presOf" srcId="{E782A91E-A1A5-4FA0-B377-5F081CD501DD}" destId="{413D789F-E876-4F1C-B494-01A476A308F6}" srcOrd="1" destOrd="0" presId="urn:microsoft.com/office/officeart/2005/8/layout/orgChart1"/>
    <dgm:cxn modelId="{31FEE749-8F35-4CAA-9F0A-14496329E06D}" srcId="{7C9F36EE-1FC4-4E17-A8C2-8F225980873B}" destId="{12E9F868-4A80-4522-90FE-78021C07373D}" srcOrd="0" destOrd="0" parTransId="{48D2F626-3CA7-41D2-B427-2554CF3BC454}" sibTransId="{DD573789-FDFB-41AC-BAF0-0ED820C50BD7}"/>
    <dgm:cxn modelId="{DAE63268-EF7D-420F-8D1F-B627B74BA2E0}" type="presOf" srcId="{12E9F868-4A80-4522-90FE-78021C07373D}" destId="{420EEF93-6875-4039-8F56-179735204682}" srcOrd="0" destOrd="0" presId="urn:microsoft.com/office/officeart/2005/8/layout/orgChart1"/>
    <dgm:cxn modelId="{75E90DFF-3EDC-4A9B-B205-83FA288C3033}" type="presParOf" srcId="{0FB3BDFD-D58C-48A9-813D-A231C4BEFFF5}" destId="{0C616BE3-88B5-43BF-B488-43C135FBEB4F}" srcOrd="0" destOrd="0" presId="urn:microsoft.com/office/officeart/2005/8/layout/orgChart1"/>
    <dgm:cxn modelId="{DA0C0AAB-C7BC-44C6-8D66-4F8E6E6C6DC3}" type="presParOf" srcId="{0C616BE3-88B5-43BF-B488-43C135FBEB4F}" destId="{C87D3789-93AB-48EF-8778-812E24BE60EA}" srcOrd="0" destOrd="0" presId="urn:microsoft.com/office/officeart/2005/8/layout/orgChart1"/>
    <dgm:cxn modelId="{51B07AD0-CBCB-4542-869B-755503D803CD}" type="presParOf" srcId="{C87D3789-93AB-48EF-8778-812E24BE60EA}" destId="{420EEF93-6875-4039-8F56-179735204682}" srcOrd="0" destOrd="0" presId="urn:microsoft.com/office/officeart/2005/8/layout/orgChart1"/>
    <dgm:cxn modelId="{99A7C8DF-F406-478B-A9CB-073FC035F8FD}" type="presParOf" srcId="{C87D3789-93AB-48EF-8778-812E24BE60EA}" destId="{C64E6F33-4F6F-4F42-AFF1-A9FDEC026A29}" srcOrd="1" destOrd="0" presId="urn:microsoft.com/office/officeart/2005/8/layout/orgChart1"/>
    <dgm:cxn modelId="{E27EA22D-9E74-4624-953D-8AC160A66126}" type="presParOf" srcId="{0C616BE3-88B5-43BF-B488-43C135FBEB4F}" destId="{F5BDD71B-BEC4-49BB-9A80-A93752EF94E6}" srcOrd="1" destOrd="0" presId="urn:microsoft.com/office/officeart/2005/8/layout/orgChart1"/>
    <dgm:cxn modelId="{AC787D7F-C26C-419E-8152-0F8A665ED624}" type="presParOf" srcId="{F5BDD71B-BEC4-49BB-9A80-A93752EF94E6}" destId="{11FD8C2B-F3AA-4359-9C6D-68366234ABC4}" srcOrd="0" destOrd="0" presId="urn:microsoft.com/office/officeart/2005/8/layout/orgChart1"/>
    <dgm:cxn modelId="{BF96B91C-71DF-40FB-8A77-BFD353A2ABB8}" type="presParOf" srcId="{F5BDD71B-BEC4-49BB-9A80-A93752EF94E6}" destId="{3E8B8A8F-0BFC-4F04-B04B-6A190EFD40A3}" srcOrd="1" destOrd="0" presId="urn:microsoft.com/office/officeart/2005/8/layout/orgChart1"/>
    <dgm:cxn modelId="{8839C73B-2333-495C-9873-3ED290C39962}" type="presParOf" srcId="{3E8B8A8F-0BFC-4F04-B04B-6A190EFD40A3}" destId="{23CF1908-279A-4CD2-9836-550E7936E320}" srcOrd="0" destOrd="0" presId="urn:microsoft.com/office/officeart/2005/8/layout/orgChart1"/>
    <dgm:cxn modelId="{E12B0F72-3447-4F57-8E23-E165EC19A127}" type="presParOf" srcId="{23CF1908-279A-4CD2-9836-550E7936E320}" destId="{9582C245-8977-4FFA-ACD5-5E62BC44F934}" srcOrd="0" destOrd="0" presId="urn:microsoft.com/office/officeart/2005/8/layout/orgChart1"/>
    <dgm:cxn modelId="{5E8FA87C-E0C8-45DD-9CA3-30698DDECECD}" type="presParOf" srcId="{23CF1908-279A-4CD2-9836-550E7936E320}" destId="{413D789F-E876-4F1C-B494-01A476A308F6}" srcOrd="1" destOrd="0" presId="urn:microsoft.com/office/officeart/2005/8/layout/orgChart1"/>
    <dgm:cxn modelId="{437A5B90-4BC8-4040-861E-C8F15EAB1E32}" type="presParOf" srcId="{3E8B8A8F-0BFC-4F04-B04B-6A190EFD40A3}" destId="{1609A246-BDED-4796-863D-9A6F5445172B}" srcOrd="1" destOrd="0" presId="urn:microsoft.com/office/officeart/2005/8/layout/orgChart1"/>
    <dgm:cxn modelId="{77052553-BCC2-4E80-BDE0-4442A16ECE6E}" type="presParOf" srcId="{3E8B8A8F-0BFC-4F04-B04B-6A190EFD40A3}" destId="{54F1587F-9072-497D-A437-3499EE21CE58}" srcOrd="2" destOrd="0" presId="urn:microsoft.com/office/officeart/2005/8/layout/orgChart1"/>
    <dgm:cxn modelId="{B6155CED-D1AE-4851-B027-4891714B4C69}" type="presParOf" srcId="{F5BDD71B-BEC4-49BB-9A80-A93752EF94E6}" destId="{9AE74DB6-E49E-4576-B9DD-452667D4A1E3}" srcOrd="2" destOrd="0" presId="urn:microsoft.com/office/officeart/2005/8/layout/orgChart1"/>
    <dgm:cxn modelId="{179B299F-A835-4DB0-9C89-67BB8FB90C0E}" type="presParOf" srcId="{F5BDD71B-BEC4-49BB-9A80-A93752EF94E6}" destId="{538D7886-53C9-44FC-8A6B-2767DF02FB98}" srcOrd="3" destOrd="0" presId="urn:microsoft.com/office/officeart/2005/8/layout/orgChart1"/>
    <dgm:cxn modelId="{29B4E180-9B3B-4D4A-A351-BC51C4DE81FC}" type="presParOf" srcId="{538D7886-53C9-44FC-8A6B-2767DF02FB98}" destId="{4EDE9B83-2976-4E51-A8FE-954998E43755}" srcOrd="0" destOrd="0" presId="urn:microsoft.com/office/officeart/2005/8/layout/orgChart1"/>
    <dgm:cxn modelId="{842F70EA-C002-4734-AC89-143FC0B0F0C9}" type="presParOf" srcId="{4EDE9B83-2976-4E51-A8FE-954998E43755}" destId="{D387B68D-84C0-4AC0-B166-BEF6CC712E41}" srcOrd="0" destOrd="0" presId="urn:microsoft.com/office/officeart/2005/8/layout/orgChart1"/>
    <dgm:cxn modelId="{8B96EF80-5973-4E97-A77E-9C5816CE0370}" type="presParOf" srcId="{4EDE9B83-2976-4E51-A8FE-954998E43755}" destId="{3EC286D2-FED7-41F0-A2AF-40250A4D5C91}" srcOrd="1" destOrd="0" presId="urn:microsoft.com/office/officeart/2005/8/layout/orgChart1"/>
    <dgm:cxn modelId="{B41A94B6-228C-48DB-8C32-B0896CD264D9}" type="presParOf" srcId="{538D7886-53C9-44FC-8A6B-2767DF02FB98}" destId="{047E568C-32C7-4639-A98E-47596B10B4DF}" srcOrd="1" destOrd="0" presId="urn:microsoft.com/office/officeart/2005/8/layout/orgChart1"/>
    <dgm:cxn modelId="{91FC1E14-D566-42D2-B3B3-737382D5E42F}" type="presParOf" srcId="{538D7886-53C9-44FC-8A6B-2767DF02FB98}" destId="{7E8CD779-A8CF-41F7-A652-44CFCC2E0AC3}" srcOrd="2" destOrd="0" presId="urn:microsoft.com/office/officeart/2005/8/layout/orgChart1"/>
    <dgm:cxn modelId="{B3D862DD-13E3-4678-B5C1-E7DA237F4C87}" type="presParOf" srcId="{F5BDD71B-BEC4-49BB-9A80-A93752EF94E6}" destId="{FCB378B8-41E3-4BC9-A568-0A4AA26F22B8}" srcOrd="4" destOrd="0" presId="urn:microsoft.com/office/officeart/2005/8/layout/orgChart1"/>
    <dgm:cxn modelId="{13EF51A6-357E-424C-852D-BF1F620D9BEA}" type="presParOf" srcId="{F5BDD71B-BEC4-49BB-9A80-A93752EF94E6}" destId="{77942521-11F0-4A62-B366-4C49DA621146}" srcOrd="5" destOrd="0" presId="urn:microsoft.com/office/officeart/2005/8/layout/orgChart1"/>
    <dgm:cxn modelId="{86368F23-F410-41B9-BFB5-8635F8265DA4}" type="presParOf" srcId="{77942521-11F0-4A62-B366-4C49DA621146}" destId="{85AA955B-65D9-4BD4-9CF9-9673866AC8A0}" srcOrd="0" destOrd="0" presId="urn:microsoft.com/office/officeart/2005/8/layout/orgChart1"/>
    <dgm:cxn modelId="{D8973DC5-425C-4724-9558-A8779F33CDE2}" type="presParOf" srcId="{85AA955B-65D9-4BD4-9CF9-9673866AC8A0}" destId="{C0C0E512-56A5-43CC-95C7-D1C2799C3133}" srcOrd="0" destOrd="0" presId="urn:microsoft.com/office/officeart/2005/8/layout/orgChart1"/>
    <dgm:cxn modelId="{C385C9FF-8343-4A69-9B20-9C8DE138AD9E}" type="presParOf" srcId="{85AA955B-65D9-4BD4-9CF9-9673866AC8A0}" destId="{C8BE2239-76D4-4908-84F4-DBE9C674E423}" srcOrd="1" destOrd="0" presId="urn:microsoft.com/office/officeart/2005/8/layout/orgChart1"/>
    <dgm:cxn modelId="{4A1CF98C-DC6D-4D99-A640-8483B8428214}" type="presParOf" srcId="{77942521-11F0-4A62-B366-4C49DA621146}" destId="{8B9A82D2-AB45-4A06-86DB-92E0EACEF5C0}" srcOrd="1" destOrd="0" presId="urn:microsoft.com/office/officeart/2005/8/layout/orgChart1"/>
    <dgm:cxn modelId="{4AF570F3-65EB-4935-9ADA-A048E0D778E4}" type="presParOf" srcId="{77942521-11F0-4A62-B366-4C49DA621146}" destId="{0491E42C-3B83-4299-B5F5-C7C7256CC60D}" srcOrd="2" destOrd="0" presId="urn:microsoft.com/office/officeart/2005/8/layout/orgChart1"/>
    <dgm:cxn modelId="{FD6C7D39-7D98-4C1D-A2BF-7C767BEDF01A}" type="presParOf" srcId="{0C616BE3-88B5-43BF-B488-43C135FBEB4F}" destId="{0056B796-69AB-4089-A36E-01A85D62B525}" srcOrd="2" destOrd="0" presId="urn:microsoft.com/office/officeart/2005/8/layout/orgChar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9F36EE-1FC4-4E17-A8C2-8F225980873B}" type="doc">
      <dgm:prSet loTypeId="urn:microsoft.com/office/officeart/2005/8/layout/orgChart1" loCatId="hierarchy" qsTypeId="urn:microsoft.com/office/officeart/2005/8/quickstyle/simple2" qsCatId="simple" csTypeId="urn:microsoft.com/office/officeart/2005/8/colors/colorful1#6" csCatId="colorful" phldr="1"/>
      <dgm:spPr/>
      <dgm:t>
        <a:bodyPr/>
        <a:lstStyle/>
        <a:p>
          <a:endParaRPr lang="en-US"/>
        </a:p>
      </dgm:t>
    </dgm:pt>
    <dgm:pt modelId="{12E9F868-4A80-4522-90FE-78021C07373D}">
      <dgm:prSet phldrT="[Text]"/>
      <dgm:spPr/>
      <dgm:t>
        <a:bodyPr/>
        <a:lstStyle/>
        <a:p>
          <a:r>
            <a:rPr lang="en-US" b="1" dirty="0" smtClean="0"/>
            <a:t>EETP Coordinator</a:t>
          </a:r>
          <a:endParaRPr lang="en-US" b="1" dirty="0"/>
        </a:p>
      </dgm:t>
    </dgm:pt>
    <dgm:pt modelId="{48D2F626-3CA7-41D2-B427-2554CF3BC454}" type="parTrans" cxnId="{31FEE749-8F35-4CAA-9F0A-14496329E06D}">
      <dgm:prSet/>
      <dgm:spPr/>
      <dgm:t>
        <a:bodyPr/>
        <a:lstStyle/>
        <a:p>
          <a:endParaRPr lang="en-US"/>
        </a:p>
      </dgm:t>
    </dgm:pt>
    <dgm:pt modelId="{DD573789-FDFB-41AC-BAF0-0ED820C50BD7}" type="sibTrans" cxnId="{31FEE749-8F35-4CAA-9F0A-14496329E06D}">
      <dgm:prSet/>
      <dgm:spPr/>
      <dgm:t>
        <a:bodyPr/>
        <a:lstStyle/>
        <a:p>
          <a:endParaRPr lang="en-US"/>
        </a:p>
      </dgm:t>
    </dgm:pt>
    <dgm:pt modelId="{E782A91E-A1A5-4FA0-B377-5F081CD501DD}">
      <dgm:prSet phldrT="[Text]"/>
      <dgm:spPr/>
      <dgm:t>
        <a:bodyPr/>
        <a:lstStyle/>
        <a:p>
          <a:r>
            <a:rPr lang="en-US" dirty="0" smtClean="0"/>
            <a:t>Course Coordinators</a:t>
          </a:r>
          <a:endParaRPr lang="en-US" dirty="0"/>
        </a:p>
      </dgm:t>
    </dgm:pt>
    <dgm:pt modelId="{36CA1833-2C01-400C-AC85-8F5C473D8FA1}" type="parTrans" cxnId="{7E116A3F-56DF-4993-8C4F-33D6571A4F2A}">
      <dgm:prSet/>
      <dgm:spPr/>
      <dgm:t>
        <a:bodyPr/>
        <a:lstStyle/>
        <a:p>
          <a:endParaRPr lang="en-US"/>
        </a:p>
      </dgm:t>
    </dgm:pt>
    <dgm:pt modelId="{8C219E23-AA06-4F08-B909-A96D8736692E}" type="sibTrans" cxnId="{7E116A3F-56DF-4993-8C4F-33D6571A4F2A}">
      <dgm:prSet/>
      <dgm:spPr/>
      <dgm:t>
        <a:bodyPr/>
        <a:lstStyle/>
        <a:p>
          <a:endParaRPr lang="en-US"/>
        </a:p>
      </dgm:t>
    </dgm:pt>
    <dgm:pt modelId="{7B370AD8-EF3B-4A0A-9640-2D2DB5BF97A1}">
      <dgm:prSet phldrT="[Text]"/>
      <dgm:spPr/>
      <dgm:t>
        <a:bodyPr/>
        <a:lstStyle/>
        <a:p>
          <a:r>
            <a:rPr lang="en-US" dirty="0" smtClean="0"/>
            <a:t>Faculty Members </a:t>
          </a:r>
          <a:endParaRPr lang="en-US" dirty="0"/>
        </a:p>
      </dgm:t>
    </dgm:pt>
    <dgm:pt modelId="{C8DBF59D-8E79-4635-BBFB-7E08251226E5}" type="parTrans" cxnId="{4C650055-FE2F-406A-9E3A-FBD8780EA918}">
      <dgm:prSet/>
      <dgm:spPr/>
      <dgm:t>
        <a:bodyPr/>
        <a:lstStyle/>
        <a:p>
          <a:endParaRPr lang="en-US"/>
        </a:p>
      </dgm:t>
    </dgm:pt>
    <dgm:pt modelId="{884C872A-39F8-45F7-9C54-EE5970D1BF27}" type="sibTrans" cxnId="{4C650055-FE2F-406A-9E3A-FBD8780EA918}">
      <dgm:prSet/>
      <dgm:spPr/>
      <dgm:t>
        <a:bodyPr/>
        <a:lstStyle/>
        <a:p>
          <a:endParaRPr lang="en-US"/>
        </a:p>
      </dgm:t>
    </dgm:pt>
    <dgm:pt modelId="{9793ED51-6C5B-427D-B822-0C35BBBB8341}">
      <dgm:prSet phldrT="[Text]"/>
      <dgm:spPr/>
      <dgm:t>
        <a:bodyPr/>
        <a:lstStyle/>
        <a:p>
          <a:r>
            <a:rPr lang="en-US" dirty="0" smtClean="0"/>
            <a:t>SMEs</a:t>
          </a:r>
          <a:endParaRPr lang="en-US" dirty="0"/>
        </a:p>
      </dgm:t>
    </dgm:pt>
    <dgm:pt modelId="{AB613449-50DD-4F82-8AA0-3FFFC236B7B4}" type="parTrans" cxnId="{4A2EA018-DC7F-4D4B-8170-A3912C1BF572}">
      <dgm:prSet/>
      <dgm:spPr/>
      <dgm:t>
        <a:bodyPr/>
        <a:lstStyle/>
        <a:p>
          <a:endParaRPr lang="en-US"/>
        </a:p>
      </dgm:t>
    </dgm:pt>
    <dgm:pt modelId="{416B5145-7188-442F-A9B6-3D95596B349F}" type="sibTrans" cxnId="{4A2EA018-DC7F-4D4B-8170-A3912C1BF572}">
      <dgm:prSet/>
      <dgm:spPr/>
      <dgm:t>
        <a:bodyPr/>
        <a:lstStyle/>
        <a:p>
          <a:endParaRPr lang="en-US"/>
        </a:p>
      </dgm:t>
    </dgm:pt>
    <dgm:pt modelId="{0FB3BDFD-D58C-48A9-813D-A231C4BEFFF5}" type="pres">
      <dgm:prSet presAssocID="{7C9F36EE-1FC4-4E17-A8C2-8F225980873B}" presName="hierChild1" presStyleCnt="0">
        <dgm:presLayoutVars>
          <dgm:orgChart val="1"/>
          <dgm:chPref val="1"/>
          <dgm:dir/>
          <dgm:animOne val="branch"/>
          <dgm:animLvl val="lvl"/>
          <dgm:resizeHandles/>
        </dgm:presLayoutVars>
      </dgm:prSet>
      <dgm:spPr/>
      <dgm:t>
        <a:bodyPr/>
        <a:lstStyle/>
        <a:p>
          <a:endParaRPr lang="en-US"/>
        </a:p>
      </dgm:t>
    </dgm:pt>
    <dgm:pt modelId="{0C616BE3-88B5-43BF-B488-43C135FBEB4F}" type="pres">
      <dgm:prSet presAssocID="{12E9F868-4A80-4522-90FE-78021C07373D}" presName="hierRoot1" presStyleCnt="0">
        <dgm:presLayoutVars>
          <dgm:hierBranch val="init"/>
        </dgm:presLayoutVars>
      </dgm:prSet>
      <dgm:spPr/>
    </dgm:pt>
    <dgm:pt modelId="{C87D3789-93AB-48EF-8778-812E24BE60EA}" type="pres">
      <dgm:prSet presAssocID="{12E9F868-4A80-4522-90FE-78021C07373D}" presName="rootComposite1" presStyleCnt="0"/>
      <dgm:spPr/>
    </dgm:pt>
    <dgm:pt modelId="{420EEF93-6875-4039-8F56-179735204682}" type="pres">
      <dgm:prSet presAssocID="{12E9F868-4A80-4522-90FE-78021C07373D}" presName="rootText1" presStyleLbl="node0" presStyleIdx="0" presStyleCnt="1" custScaleX="157498">
        <dgm:presLayoutVars>
          <dgm:chPref val="3"/>
        </dgm:presLayoutVars>
      </dgm:prSet>
      <dgm:spPr/>
      <dgm:t>
        <a:bodyPr/>
        <a:lstStyle/>
        <a:p>
          <a:endParaRPr lang="en-US"/>
        </a:p>
      </dgm:t>
    </dgm:pt>
    <dgm:pt modelId="{C64E6F33-4F6F-4F42-AFF1-A9FDEC026A29}" type="pres">
      <dgm:prSet presAssocID="{12E9F868-4A80-4522-90FE-78021C07373D}" presName="rootConnector1" presStyleLbl="node1" presStyleIdx="0" presStyleCnt="0"/>
      <dgm:spPr/>
      <dgm:t>
        <a:bodyPr/>
        <a:lstStyle/>
        <a:p>
          <a:endParaRPr lang="en-US"/>
        </a:p>
      </dgm:t>
    </dgm:pt>
    <dgm:pt modelId="{F5BDD71B-BEC4-49BB-9A80-A93752EF94E6}" type="pres">
      <dgm:prSet presAssocID="{12E9F868-4A80-4522-90FE-78021C07373D}" presName="hierChild2" presStyleCnt="0"/>
      <dgm:spPr/>
    </dgm:pt>
    <dgm:pt modelId="{11FD8C2B-F3AA-4359-9C6D-68366234ABC4}" type="pres">
      <dgm:prSet presAssocID="{36CA1833-2C01-400C-AC85-8F5C473D8FA1}" presName="Name37" presStyleLbl="parChTrans1D2" presStyleIdx="0" presStyleCnt="3"/>
      <dgm:spPr/>
      <dgm:t>
        <a:bodyPr/>
        <a:lstStyle/>
        <a:p>
          <a:endParaRPr lang="en-US"/>
        </a:p>
      </dgm:t>
    </dgm:pt>
    <dgm:pt modelId="{3E8B8A8F-0BFC-4F04-B04B-6A190EFD40A3}" type="pres">
      <dgm:prSet presAssocID="{E782A91E-A1A5-4FA0-B377-5F081CD501DD}" presName="hierRoot2" presStyleCnt="0">
        <dgm:presLayoutVars>
          <dgm:hierBranch val="init"/>
        </dgm:presLayoutVars>
      </dgm:prSet>
      <dgm:spPr/>
    </dgm:pt>
    <dgm:pt modelId="{23CF1908-279A-4CD2-9836-550E7936E320}" type="pres">
      <dgm:prSet presAssocID="{E782A91E-A1A5-4FA0-B377-5F081CD501DD}" presName="rootComposite" presStyleCnt="0"/>
      <dgm:spPr/>
    </dgm:pt>
    <dgm:pt modelId="{9582C245-8977-4FFA-ACD5-5E62BC44F934}" type="pres">
      <dgm:prSet presAssocID="{E782A91E-A1A5-4FA0-B377-5F081CD501DD}" presName="rootText" presStyleLbl="node2" presStyleIdx="0" presStyleCnt="3">
        <dgm:presLayoutVars>
          <dgm:chPref val="3"/>
        </dgm:presLayoutVars>
      </dgm:prSet>
      <dgm:spPr/>
      <dgm:t>
        <a:bodyPr/>
        <a:lstStyle/>
        <a:p>
          <a:endParaRPr lang="en-US"/>
        </a:p>
      </dgm:t>
    </dgm:pt>
    <dgm:pt modelId="{413D789F-E876-4F1C-B494-01A476A308F6}" type="pres">
      <dgm:prSet presAssocID="{E782A91E-A1A5-4FA0-B377-5F081CD501DD}" presName="rootConnector" presStyleLbl="node2" presStyleIdx="0" presStyleCnt="3"/>
      <dgm:spPr/>
      <dgm:t>
        <a:bodyPr/>
        <a:lstStyle/>
        <a:p>
          <a:endParaRPr lang="en-US"/>
        </a:p>
      </dgm:t>
    </dgm:pt>
    <dgm:pt modelId="{1609A246-BDED-4796-863D-9A6F5445172B}" type="pres">
      <dgm:prSet presAssocID="{E782A91E-A1A5-4FA0-B377-5F081CD501DD}" presName="hierChild4" presStyleCnt="0"/>
      <dgm:spPr/>
    </dgm:pt>
    <dgm:pt modelId="{54F1587F-9072-497D-A437-3499EE21CE58}" type="pres">
      <dgm:prSet presAssocID="{E782A91E-A1A5-4FA0-B377-5F081CD501DD}" presName="hierChild5" presStyleCnt="0"/>
      <dgm:spPr/>
    </dgm:pt>
    <dgm:pt modelId="{9AE74DB6-E49E-4576-B9DD-452667D4A1E3}" type="pres">
      <dgm:prSet presAssocID="{C8DBF59D-8E79-4635-BBFB-7E08251226E5}" presName="Name37" presStyleLbl="parChTrans1D2" presStyleIdx="1" presStyleCnt="3"/>
      <dgm:spPr/>
      <dgm:t>
        <a:bodyPr/>
        <a:lstStyle/>
        <a:p>
          <a:endParaRPr lang="en-US"/>
        </a:p>
      </dgm:t>
    </dgm:pt>
    <dgm:pt modelId="{538D7886-53C9-44FC-8A6B-2767DF02FB98}" type="pres">
      <dgm:prSet presAssocID="{7B370AD8-EF3B-4A0A-9640-2D2DB5BF97A1}" presName="hierRoot2" presStyleCnt="0">
        <dgm:presLayoutVars>
          <dgm:hierBranch val="init"/>
        </dgm:presLayoutVars>
      </dgm:prSet>
      <dgm:spPr/>
    </dgm:pt>
    <dgm:pt modelId="{4EDE9B83-2976-4E51-A8FE-954998E43755}" type="pres">
      <dgm:prSet presAssocID="{7B370AD8-EF3B-4A0A-9640-2D2DB5BF97A1}" presName="rootComposite" presStyleCnt="0"/>
      <dgm:spPr/>
    </dgm:pt>
    <dgm:pt modelId="{D387B68D-84C0-4AC0-B166-BEF6CC712E41}" type="pres">
      <dgm:prSet presAssocID="{7B370AD8-EF3B-4A0A-9640-2D2DB5BF97A1}" presName="rootText" presStyleLbl="node2" presStyleIdx="1" presStyleCnt="3">
        <dgm:presLayoutVars>
          <dgm:chPref val="3"/>
        </dgm:presLayoutVars>
      </dgm:prSet>
      <dgm:spPr/>
      <dgm:t>
        <a:bodyPr/>
        <a:lstStyle/>
        <a:p>
          <a:endParaRPr lang="en-US"/>
        </a:p>
      </dgm:t>
    </dgm:pt>
    <dgm:pt modelId="{3EC286D2-FED7-41F0-A2AF-40250A4D5C91}" type="pres">
      <dgm:prSet presAssocID="{7B370AD8-EF3B-4A0A-9640-2D2DB5BF97A1}" presName="rootConnector" presStyleLbl="node2" presStyleIdx="1" presStyleCnt="3"/>
      <dgm:spPr/>
      <dgm:t>
        <a:bodyPr/>
        <a:lstStyle/>
        <a:p>
          <a:endParaRPr lang="en-US"/>
        </a:p>
      </dgm:t>
    </dgm:pt>
    <dgm:pt modelId="{047E568C-32C7-4639-A98E-47596B10B4DF}" type="pres">
      <dgm:prSet presAssocID="{7B370AD8-EF3B-4A0A-9640-2D2DB5BF97A1}" presName="hierChild4" presStyleCnt="0"/>
      <dgm:spPr/>
    </dgm:pt>
    <dgm:pt modelId="{7E8CD779-A8CF-41F7-A652-44CFCC2E0AC3}" type="pres">
      <dgm:prSet presAssocID="{7B370AD8-EF3B-4A0A-9640-2D2DB5BF97A1}" presName="hierChild5" presStyleCnt="0"/>
      <dgm:spPr/>
    </dgm:pt>
    <dgm:pt modelId="{AF6305C3-7BAD-4A9C-9A2B-A67CCC5A1234}" type="pres">
      <dgm:prSet presAssocID="{AB613449-50DD-4F82-8AA0-3FFFC236B7B4}" presName="Name37" presStyleLbl="parChTrans1D2" presStyleIdx="2" presStyleCnt="3"/>
      <dgm:spPr/>
      <dgm:t>
        <a:bodyPr/>
        <a:lstStyle/>
        <a:p>
          <a:endParaRPr lang="en-US"/>
        </a:p>
      </dgm:t>
    </dgm:pt>
    <dgm:pt modelId="{EAAA1948-D648-4FC1-B9DA-E18B8D51B355}" type="pres">
      <dgm:prSet presAssocID="{9793ED51-6C5B-427D-B822-0C35BBBB8341}" presName="hierRoot2" presStyleCnt="0">
        <dgm:presLayoutVars>
          <dgm:hierBranch val="init"/>
        </dgm:presLayoutVars>
      </dgm:prSet>
      <dgm:spPr/>
    </dgm:pt>
    <dgm:pt modelId="{241A505C-B8A6-423B-BA58-E5F7337AA939}" type="pres">
      <dgm:prSet presAssocID="{9793ED51-6C5B-427D-B822-0C35BBBB8341}" presName="rootComposite" presStyleCnt="0"/>
      <dgm:spPr/>
    </dgm:pt>
    <dgm:pt modelId="{739EDAA6-96C4-43EF-8A30-76BE0247BEC8}" type="pres">
      <dgm:prSet presAssocID="{9793ED51-6C5B-427D-B822-0C35BBBB8341}" presName="rootText" presStyleLbl="node2" presStyleIdx="2" presStyleCnt="3">
        <dgm:presLayoutVars>
          <dgm:chPref val="3"/>
        </dgm:presLayoutVars>
      </dgm:prSet>
      <dgm:spPr/>
      <dgm:t>
        <a:bodyPr/>
        <a:lstStyle/>
        <a:p>
          <a:endParaRPr lang="en-US"/>
        </a:p>
      </dgm:t>
    </dgm:pt>
    <dgm:pt modelId="{D5444763-D5B8-4217-AD98-879E80607F88}" type="pres">
      <dgm:prSet presAssocID="{9793ED51-6C5B-427D-B822-0C35BBBB8341}" presName="rootConnector" presStyleLbl="node2" presStyleIdx="2" presStyleCnt="3"/>
      <dgm:spPr/>
      <dgm:t>
        <a:bodyPr/>
        <a:lstStyle/>
        <a:p>
          <a:endParaRPr lang="en-US"/>
        </a:p>
      </dgm:t>
    </dgm:pt>
    <dgm:pt modelId="{B559E3F4-B1D4-45F6-818A-3981F8D7DCC7}" type="pres">
      <dgm:prSet presAssocID="{9793ED51-6C5B-427D-B822-0C35BBBB8341}" presName="hierChild4" presStyleCnt="0"/>
      <dgm:spPr/>
    </dgm:pt>
    <dgm:pt modelId="{4E237BFA-40A1-4BEF-A6E1-09DD11A13BE2}" type="pres">
      <dgm:prSet presAssocID="{9793ED51-6C5B-427D-B822-0C35BBBB8341}" presName="hierChild5" presStyleCnt="0"/>
      <dgm:spPr/>
    </dgm:pt>
    <dgm:pt modelId="{0056B796-69AB-4089-A36E-01A85D62B525}" type="pres">
      <dgm:prSet presAssocID="{12E9F868-4A80-4522-90FE-78021C07373D}" presName="hierChild3" presStyleCnt="0"/>
      <dgm:spPr/>
    </dgm:pt>
  </dgm:ptLst>
  <dgm:cxnLst>
    <dgm:cxn modelId="{7E116A3F-56DF-4993-8C4F-33D6571A4F2A}" srcId="{12E9F868-4A80-4522-90FE-78021C07373D}" destId="{E782A91E-A1A5-4FA0-B377-5F081CD501DD}" srcOrd="0" destOrd="0" parTransId="{36CA1833-2C01-400C-AC85-8F5C473D8FA1}" sibTransId="{8C219E23-AA06-4F08-B909-A96D8736692E}"/>
    <dgm:cxn modelId="{6A479E27-6B20-4E32-9C5B-9CF25B9783D2}" type="presOf" srcId="{7B370AD8-EF3B-4A0A-9640-2D2DB5BF97A1}" destId="{3EC286D2-FED7-41F0-A2AF-40250A4D5C91}" srcOrd="1" destOrd="0" presId="urn:microsoft.com/office/officeart/2005/8/layout/orgChart1"/>
    <dgm:cxn modelId="{4C650055-FE2F-406A-9E3A-FBD8780EA918}" srcId="{12E9F868-4A80-4522-90FE-78021C07373D}" destId="{7B370AD8-EF3B-4A0A-9640-2D2DB5BF97A1}" srcOrd="1" destOrd="0" parTransId="{C8DBF59D-8E79-4635-BBFB-7E08251226E5}" sibTransId="{884C872A-39F8-45F7-9C54-EE5970D1BF27}"/>
    <dgm:cxn modelId="{D64E1A2E-F89C-4405-A0DD-5079E6A0A3F6}" type="presOf" srcId="{36CA1833-2C01-400C-AC85-8F5C473D8FA1}" destId="{11FD8C2B-F3AA-4359-9C6D-68366234ABC4}" srcOrd="0" destOrd="0" presId="urn:microsoft.com/office/officeart/2005/8/layout/orgChart1"/>
    <dgm:cxn modelId="{FB85B8D4-3BF9-44FA-8626-16F9135437AD}" type="presOf" srcId="{AB613449-50DD-4F82-8AA0-3FFFC236B7B4}" destId="{AF6305C3-7BAD-4A9C-9A2B-A67CCC5A1234}" srcOrd="0" destOrd="0" presId="urn:microsoft.com/office/officeart/2005/8/layout/orgChart1"/>
    <dgm:cxn modelId="{7C9EEDC6-A192-4B9F-B473-3ADAC339943A}" type="presOf" srcId="{E782A91E-A1A5-4FA0-B377-5F081CD501DD}" destId="{9582C245-8977-4FFA-ACD5-5E62BC44F934}" srcOrd="0" destOrd="0" presId="urn:microsoft.com/office/officeart/2005/8/layout/orgChart1"/>
    <dgm:cxn modelId="{91B45BBE-4229-41BF-94D2-228FA752E011}" type="presOf" srcId="{C8DBF59D-8E79-4635-BBFB-7E08251226E5}" destId="{9AE74DB6-E49E-4576-B9DD-452667D4A1E3}" srcOrd="0" destOrd="0" presId="urn:microsoft.com/office/officeart/2005/8/layout/orgChart1"/>
    <dgm:cxn modelId="{528190EA-B0F4-4671-BD5D-C437193F22CB}" type="presOf" srcId="{9793ED51-6C5B-427D-B822-0C35BBBB8341}" destId="{739EDAA6-96C4-43EF-8A30-76BE0247BEC8}" srcOrd="0" destOrd="0" presId="urn:microsoft.com/office/officeart/2005/8/layout/orgChart1"/>
    <dgm:cxn modelId="{82B8B293-17B4-4E88-9F11-26ACC86D4970}" type="presOf" srcId="{12E9F868-4A80-4522-90FE-78021C07373D}" destId="{C64E6F33-4F6F-4F42-AFF1-A9FDEC026A29}" srcOrd="1" destOrd="0" presId="urn:microsoft.com/office/officeart/2005/8/layout/orgChart1"/>
    <dgm:cxn modelId="{9F78DE1A-DCF2-48AD-BF5B-2B97486AD72A}" type="presOf" srcId="{7C9F36EE-1FC4-4E17-A8C2-8F225980873B}" destId="{0FB3BDFD-D58C-48A9-813D-A231C4BEFFF5}" srcOrd="0" destOrd="0" presId="urn:microsoft.com/office/officeart/2005/8/layout/orgChart1"/>
    <dgm:cxn modelId="{2A4D6DEC-7833-49A9-A9CC-C28F8C42956C}" type="presOf" srcId="{7B370AD8-EF3B-4A0A-9640-2D2DB5BF97A1}" destId="{D387B68D-84C0-4AC0-B166-BEF6CC712E41}" srcOrd="0" destOrd="0" presId="urn:microsoft.com/office/officeart/2005/8/layout/orgChart1"/>
    <dgm:cxn modelId="{4A2EA018-DC7F-4D4B-8170-A3912C1BF572}" srcId="{12E9F868-4A80-4522-90FE-78021C07373D}" destId="{9793ED51-6C5B-427D-B822-0C35BBBB8341}" srcOrd="2" destOrd="0" parTransId="{AB613449-50DD-4F82-8AA0-3FFFC236B7B4}" sibTransId="{416B5145-7188-442F-A9B6-3D95596B349F}"/>
    <dgm:cxn modelId="{31FEE749-8F35-4CAA-9F0A-14496329E06D}" srcId="{7C9F36EE-1FC4-4E17-A8C2-8F225980873B}" destId="{12E9F868-4A80-4522-90FE-78021C07373D}" srcOrd="0" destOrd="0" parTransId="{48D2F626-3CA7-41D2-B427-2554CF3BC454}" sibTransId="{DD573789-FDFB-41AC-BAF0-0ED820C50BD7}"/>
    <dgm:cxn modelId="{62C07921-011D-4229-93AB-46E0366B76FF}" type="presOf" srcId="{E782A91E-A1A5-4FA0-B377-5F081CD501DD}" destId="{413D789F-E876-4F1C-B494-01A476A308F6}" srcOrd="1" destOrd="0" presId="urn:microsoft.com/office/officeart/2005/8/layout/orgChart1"/>
    <dgm:cxn modelId="{0B1DFCDC-B248-4770-B968-A27042C2C3BD}" type="presOf" srcId="{12E9F868-4A80-4522-90FE-78021C07373D}" destId="{420EEF93-6875-4039-8F56-179735204682}" srcOrd="0" destOrd="0" presId="urn:microsoft.com/office/officeart/2005/8/layout/orgChart1"/>
    <dgm:cxn modelId="{22797081-E139-4ABC-B128-37B4016F4675}" type="presOf" srcId="{9793ED51-6C5B-427D-B822-0C35BBBB8341}" destId="{D5444763-D5B8-4217-AD98-879E80607F88}" srcOrd="1" destOrd="0" presId="urn:microsoft.com/office/officeart/2005/8/layout/orgChart1"/>
    <dgm:cxn modelId="{DEBEE7F2-4961-41B6-99CC-7683BBC0EA3B}" type="presParOf" srcId="{0FB3BDFD-D58C-48A9-813D-A231C4BEFFF5}" destId="{0C616BE3-88B5-43BF-B488-43C135FBEB4F}" srcOrd="0" destOrd="0" presId="urn:microsoft.com/office/officeart/2005/8/layout/orgChart1"/>
    <dgm:cxn modelId="{C248F53F-0A12-480D-B048-CE5DBFC9431D}" type="presParOf" srcId="{0C616BE3-88B5-43BF-B488-43C135FBEB4F}" destId="{C87D3789-93AB-48EF-8778-812E24BE60EA}" srcOrd="0" destOrd="0" presId="urn:microsoft.com/office/officeart/2005/8/layout/orgChart1"/>
    <dgm:cxn modelId="{366FA0D2-D8E2-420B-BFEF-6F965C2F1CE1}" type="presParOf" srcId="{C87D3789-93AB-48EF-8778-812E24BE60EA}" destId="{420EEF93-6875-4039-8F56-179735204682}" srcOrd="0" destOrd="0" presId="urn:microsoft.com/office/officeart/2005/8/layout/orgChart1"/>
    <dgm:cxn modelId="{3E634A4F-C406-4E03-8CC2-DEB13F20C4DB}" type="presParOf" srcId="{C87D3789-93AB-48EF-8778-812E24BE60EA}" destId="{C64E6F33-4F6F-4F42-AFF1-A9FDEC026A29}" srcOrd="1" destOrd="0" presId="urn:microsoft.com/office/officeart/2005/8/layout/orgChart1"/>
    <dgm:cxn modelId="{06B90CB1-E724-4CFE-8168-3F7FD448FD65}" type="presParOf" srcId="{0C616BE3-88B5-43BF-B488-43C135FBEB4F}" destId="{F5BDD71B-BEC4-49BB-9A80-A93752EF94E6}" srcOrd="1" destOrd="0" presId="urn:microsoft.com/office/officeart/2005/8/layout/orgChart1"/>
    <dgm:cxn modelId="{A7D2DC7B-A9EF-4724-94B2-54763677046A}" type="presParOf" srcId="{F5BDD71B-BEC4-49BB-9A80-A93752EF94E6}" destId="{11FD8C2B-F3AA-4359-9C6D-68366234ABC4}" srcOrd="0" destOrd="0" presId="urn:microsoft.com/office/officeart/2005/8/layout/orgChart1"/>
    <dgm:cxn modelId="{CED5DF65-AB90-4F23-9F7B-61CF1826025B}" type="presParOf" srcId="{F5BDD71B-BEC4-49BB-9A80-A93752EF94E6}" destId="{3E8B8A8F-0BFC-4F04-B04B-6A190EFD40A3}" srcOrd="1" destOrd="0" presId="urn:microsoft.com/office/officeart/2005/8/layout/orgChart1"/>
    <dgm:cxn modelId="{72110088-CDAE-4CE3-9435-C63BC3E8FCD5}" type="presParOf" srcId="{3E8B8A8F-0BFC-4F04-B04B-6A190EFD40A3}" destId="{23CF1908-279A-4CD2-9836-550E7936E320}" srcOrd="0" destOrd="0" presId="urn:microsoft.com/office/officeart/2005/8/layout/orgChart1"/>
    <dgm:cxn modelId="{F1EFC51F-CB6B-44D9-8C21-AD149391A1A0}" type="presParOf" srcId="{23CF1908-279A-4CD2-9836-550E7936E320}" destId="{9582C245-8977-4FFA-ACD5-5E62BC44F934}" srcOrd="0" destOrd="0" presId="urn:microsoft.com/office/officeart/2005/8/layout/orgChart1"/>
    <dgm:cxn modelId="{507FA801-5064-4E13-A481-8B9472A62D26}" type="presParOf" srcId="{23CF1908-279A-4CD2-9836-550E7936E320}" destId="{413D789F-E876-4F1C-B494-01A476A308F6}" srcOrd="1" destOrd="0" presId="urn:microsoft.com/office/officeart/2005/8/layout/orgChart1"/>
    <dgm:cxn modelId="{D463FCC3-4EAE-4867-8A05-7F9C5958FB71}" type="presParOf" srcId="{3E8B8A8F-0BFC-4F04-B04B-6A190EFD40A3}" destId="{1609A246-BDED-4796-863D-9A6F5445172B}" srcOrd="1" destOrd="0" presId="urn:microsoft.com/office/officeart/2005/8/layout/orgChart1"/>
    <dgm:cxn modelId="{3A7A35E9-8167-4962-9E65-FEEFF8BE7AA9}" type="presParOf" srcId="{3E8B8A8F-0BFC-4F04-B04B-6A190EFD40A3}" destId="{54F1587F-9072-497D-A437-3499EE21CE58}" srcOrd="2" destOrd="0" presId="urn:microsoft.com/office/officeart/2005/8/layout/orgChart1"/>
    <dgm:cxn modelId="{C74E70C1-2E0A-42EC-9227-11237882964B}" type="presParOf" srcId="{F5BDD71B-BEC4-49BB-9A80-A93752EF94E6}" destId="{9AE74DB6-E49E-4576-B9DD-452667D4A1E3}" srcOrd="2" destOrd="0" presId="urn:microsoft.com/office/officeart/2005/8/layout/orgChart1"/>
    <dgm:cxn modelId="{6666C32E-2B1E-4A8C-ACC1-FE2C8DA3AA9D}" type="presParOf" srcId="{F5BDD71B-BEC4-49BB-9A80-A93752EF94E6}" destId="{538D7886-53C9-44FC-8A6B-2767DF02FB98}" srcOrd="3" destOrd="0" presId="urn:microsoft.com/office/officeart/2005/8/layout/orgChart1"/>
    <dgm:cxn modelId="{314F1AB8-6025-4887-B3E2-857D43C40B09}" type="presParOf" srcId="{538D7886-53C9-44FC-8A6B-2767DF02FB98}" destId="{4EDE9B83-2976-4E51-A8FE-954998E43755}" srcOrd="0" destOrd="0" presId="urn:microsoft.com/office/officeart/2005/8/layout/orgChart1"/>
    <dgm:cxn modelId="{6F84A422-0CFC-4E06-AD42-690A11E7BA65}" type="presParOf" srcId="{4EDE9B83-2976-4E51-A8FE-954998E43755}" destId="{D387B68D-84C0-4AC0-B166-BEF6CC712E41}" srcOrd="0" destOrd="0" presId="urn:microsoft.com/office/officeart/2005/8/layout/orgChart1"/>
    <dgm:cxn modelId="{18FE0ACB-B1B2-414B-B00D-FE6B87630515}" type="presParOf" srcId="{4EDE9B83-2976-4E51-A8FE-954998E43755}" destId="{3EC286D2-FED7-41F0-A2AF-40250A4D5C91}" srcOrd="1" destOrd="0" presId="urn:microsoft.com/office/officeart/2005/8/layout/orgChart1"/>
    <dgm:cxn modelId="{74F08D9A-F3B0-4E33-AA4D-457F39837F5B}" type="presParOf" srcId="{538D7886-53C9-44FC-8A6B-2767DF02FB98}" destId="{047E568C-32C7-4639-A98E-47596B10B4DF}" srcOrd="1" destOrd="0" presId="urn:microsoft.com/office/officeart/2005/8/layout/orgChart1"/>
    <dgm:cxn modelId="{35E0ACA6-A08E-47A5-A0A5-CED1A18061ED}" type="presParOf" srcId="{538D7886-53C9-44FC-8A6B-2767DF02FB98}" destId="{7E8CD779-A8CF-41F7-A652-44CFCC2E0AC3}" srcOrd="2" destOrd="0" presId="urn:microsoft.com/office/officeart/2005/8/layout/orgChart1"/>
    <dgm:cxn modelId="{9C9E0868-4323-4EE5-8165-CB309E2126B0}" type="presParOf" srcId="{F5BDD71B-BEC4-49BB-9A80-A93752EF94E6}" destId="{AF6305C3-7BAD-4A9C-9A2B-A67CCC5A1234}" srcOrd="4" destOrd="0" presId="urn:microsoft.com/office/officeart/2005/8/layout/orgChart1"/>
    <dgm:cxn modelId="{44C03CCF-D35D-407E-8E68-89253AAB4318}" type="presParOf" srcId="{F5BDD71B-BEC4-49BB-9A80-A93752EF94E6}" destId="{EAAA1948-D648-4FC1-B9DA-E18B8D51B355}" srcOrd="5" destOrd="0" presId="urn:microsoft.com/office/officeart/2005/8/layout/orgChart1"/>
    <dgm:cxn modelId="{8DFF0400-C417-47DF-9D75-3AA7890532D8}" type="presParOf" srcId="{EAAA1948-D648-4FC1-B9DA-E18B8D51B355}" destId="{241A505C-B8A6-423B-BA58-E5F7337AA939}" srcOrd="0" destOrd="0" presId="urn:microsoft.com/office/officeart/2005/8/layout/orgChart1"/>
    <dgm:cxn modelId="{03A329EB-5D1E-4F64-8D5D-FFCDB89CDE6F}" type="presParOf" srcId="{241A505C-B8A6-423B-BA58-E5F7337AA939}" destId="{739EDAA6-96C4-43EF-8A30-76BE0247BEC8}" srcOrd="0" destOrd="0" presId="urn:microsoft.com/office/officeart/2005/8/layout/orgChart1"/>
    <dgm:cxn modelId="{7A9C5DEA-0262-4D60-A5CD-5F25AB8745EE}" type="presParOf" srcId="{241A505C-B8A6-423B-BA58-E5F7337AA939}" destId="{D5444763-D5B8-4217-AD98-879E80607F88}" srcOrd="1" destOrd="0" presId="urn:microsoft.com/office/officeart/2005/8/layout/orgChart1"/>
    <dgm:cxn modelId="{1017E5E9-7C34-4F6F-B560-E038E36BAC2A}" type="presParOf" srcId="{EAAA1948-D648-4FC1-B9DA-E18B8D51B355}" destId="{B559E3F4-B1D4-45F6-818A-3981F8D7DCC7}" srcOrd="1" destOrd="0" presId="urn:microsoft.com/office/officeart/2005/8/layout/orgChart1"/>
    <dgm:cxn modelId="{AB6B568E-0F88-4EE8-9CB8-A748E595FFD1}" type="presParOf" srcId="{EAAA1948-D648-4FC1-B9DA-E18B8D51B355}" destId="{4E237BFA-40A1-4BEF-A6E1-09DD11A13BE2}" srcOrd="2" destOrd="0" presId="urn:microsoft.com/office/officeart/2005/8/layout/orgChart1"/>
    <dgm:cxn modelId="{4888CFBD-00B6-466D-8B93-8B61C650CDFD}" type="presParOf" srcId="{0C616BE3-88B5-43BF-B488-43C135FBEB4F}" destId="{0056B796-69AB-4089-A36E-01A85D62B525}" srcOrd="2" destOrd="0" presId="urn:microsoft.com/office/officeart/2005/8/layout/orgChart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7FBF8A-C804-4D23-91B2-623F1EC93C8B}" type="doc">
      <dgm:prSet loTypeId="urn:microsoft.com/office/officeart/2005/8/layout/chevron2" loCatId="list" qsTypeId="urn:microsoft.com/office/officeart/2005/8/quickstyle/3d2" qsCatId="3D" csTypeId="urn:microsoft.com/office/officeart/2005/8/colors/colorful1#2" csCatId="colorful" phldr="1"/>
      <dgm:spPr/>
      <dgm:t>
        <a:bodyPr/>
        <a:lstStyle/>
        <a:p>
          <a:endParaRPr lang="en-US"/>
        </a:p>
      </dgm:t>
    </dgm:pt>
    <dgm:pt modelId="{83BB2B18-5272-4B28-AB2D-789BA7522235}">
      <dgm:prSet phldrT="[Text]" custT="1"/>
      <dgm:spPr/>
      <dgm:t>
        <a:bodyPr/>
        <a:lstStyle/>
        <a:p>
          <a:r>
            <a:rPr lang="en-US" sz="2000" b="1" dirty="0" smtClean="0"/>
            <a:t>1</a:t>
          </a:r>
          <a:endParaRPr lang="en-US" sz="2000" b="1" dirty="0"/>
        </a:p>
      </dgm:t>
    </dgm:pt>
    <dgm:pt modelId="{6E263111-1FDC-4FC8-8E84-8DB7FEE29D65}" type="parTrans" cxnId="{1FE7CE90-D2B6-422E-83AC-8BE3B312ACE6}">
      <dgm:prSet/>
      <dgm:spPr/>
      <dgm:t>
        <a:bodyPr/>
        <a:lstStyle/>
        <a:p>
          <a:endParaRPr lang="en-US" sz="6000" b="1"/>
        </a:p>
      </dgm:t>
    </dgm:pt>
    <dgm:pt modelId="{4420D948-D017-41F5-B119-02CCA78B2CD1}" type="sibTrans" cxnId="{1FE7CE90-D2B6-422E-83AC-8BE3B312ACE6}">
      <dgm:prSet/>
      <dgm:spPr/>
      <dgm:t>
        <a:bodyPr/>
        <a:lstStyle/>
        <a:p>
          <a:endParaRPr lang="en-US" sz="6000" b="1"/>
        </a:p>
      </dgm:t>
    </dgm:pt>
    <dgm:pt modelId="{9BC8D0C6-E077-47EA-9B13-7AC27C0984A1}">
      <dgm:prSet phldrT="[Text]" custT="1"/>
      <dgm:spPr/>
      <dgm:t>
        <a:bodyPr/>
        <a:lstStyle/>
        <a:p>
          <a:r>
            <a:rPr lang="en-US" sz="2000" b="1" dirty="0" smtClean="0"/>
            <a:t>2</a:t>
          </a:r>
          <a:endParaRPr lang="en-US" sz="2000" b="1" dirty="0"/>
        </a:p>
      </dgm:t>
    </dgm:pt>
    <dgm:pt modelId="{87E6B444-8538-484A-94FF-6932ED71320B}" type="parTrans" cxnId="{392DFC9C-62A0-456A-8A34-AB220D8E5040}">
      <dgm:prSet/>
      <dgm:spPr/>
      <dgm:t>
        <a:bodyPr/>
        <a:lstStyle/>
        <a:p>
          <a:endParaRPr lang="en-US" sz="6000" b="1"/>
        </a:p>
      </dgm:t>
    </dgm:pt>
    <dgm:pt modelId="{8EB3CA2B-15F7-4AAA-BD0B-B3345024A5D0}" type="sibTrans" cxnId="{392DFC9C-62A0-456A-8A34-AB220D8E5040}">
      <dgm:prSet/>
      <dgm:spPr/>
      <dgm:t>
        <a:bodyPr/>
        <a:lstStyle/>
        <a:p>
          <a:endParaRPr lang="en-US" sz="6000" b="1"/>
        </a:p>
      </dgm:t>
    </dgm:pt>
    <dgm:pt modelId="{EBA5F996-B60F-49FB-97BF-C6F010294502}">
      <dgm:prSet phldrT="[Text]" custT="1"/>
      <dgm:spPr/>
      <dgm:t>
        <a:bodyPr/>
        <a:lstStyle/>
        <a:p>
          <a:r>
            <a:rPr lang="en-US" sz="2000" b="1" dirty="0" smtClean="0"/>
            <a:t>3</a:t>
          </a:r>
          <a:endParaRPr lang="en-US" sz="2000" b="1" dirty="0"/>
        </a:p>
      </dgm:t>
    </dgm:pt>
    <dgm:pt modelId="{4D95DB23-4EBD-4B33-AA0F-AFD1954D783E}" type="parTrans" cxnId="{376F22F3-86F5-47E3-9683-584F210DEF26}">
      <dgm:prSet/>
      <dgm:spPr/>
      <dgm:t>
        <a:bodyPr/>
        <a:lstStyle/>
        <a:p>
          <a:endParaRPr lang="en-US" sz="6000" b="1"/>
        </a:p>
      </dgm:t>
    </dgm:pt>
    <dgm:pt modelId="{720025D3-481F-4B9C-93F3-746403F3B677}" type="sibTrans" cxnId="{376F22F3-86F5-47E3-9683-584F210DEF26}">
      <dgm:prSet/>
      <dgm:spPr/>
      <dgm:t>
        <a:bodyPr/>
        <a:lstStyle/>
        <a:p>
          <a:endParaRPr lang="en-US" sz="6000" b="1"/>
        </a:p>
      </dgm:t>
    </dgm:pt>
    <dgm:pt modelId="{456B1F6A-0D6B-4393-824B-2FB8A3B25C40}">
      <dgm:prSet phldrT="[Text]" custT="1"/>
      <dgm:spPr/>
      <dgm:t>
        <a:bodyPr/>
        <a:lstStyle/>
        <a:p>
          <a:r>
            <a:rPr lang="en-US" sz="2000" b="1" dirty="0" smtClean="0"/>
            <a:t>4</a:t>
          </a:r>
          <a:endParaRPr lang="en-US" sz="2000" b="1" dirty="0"/>
        </a:p>
      </dgm:t>
    </dgm:pt>
    <dgm:pt modelId="{DB717B89-2AC2-4F4E-AE44-AB41A2A69E9D}" type="parTrans" cxnId="{9AD46CD4-5F2B-46F0-9E06-5518420FD685}">
      <dgm:prSet/>
      <dgm:spPr/>
      <dgm:t>
        <a:bodyPr/>
        <a:lstStyle/>
        <a:p>
          <a:endParaRPr lang="en-US" sz="6000" b="1"/>
        </a:p>
      </dgm:t>
    </dgm:pt>
    <dgm:pt modelId="{2BBE5715-21BA-44A2-B1B1-2EACA4DFDC26}" type="sibTrans" cxnId="{9AD46CD4-5F2B-46F0-9E06-5518420FD685}">
      <dgm:prSet/>
      <dgm:spPr/>
      <dgm:t>
        <a:bodyPr/>
        <a:lstStyle/>
        <a:p>
          <a:endParaRPr lang="en-US" sz="6000" b="1"/>
        </a:p>
      </dgm:t>
    </dgm:pt>
    <dgm:pt modelId="{7C0C274E-2B20-4874-B740-F75E94D8AC2A}">
      <dgm:prSet phldrT="[Text]" custT="1"/>
      <dgm:spPr/>
      <dgm:t>
        <a:bodyPr/>
        <a:lstStyle/>
        <a:p>
          <a:r>
            <a:rPr lang="en-US" sz="2000" b="1" dirty="0" smtClean="0">
              <a:latin typeface="Arial Narrow" pitchFamily="34" charset="0"/>
            </a:rPr>
            <a:t>RGM TTC, Chennai</a:t>
          </a:r>
          <a:endParaRPr lang="en-US" sz="2000" b="1" dirty="0">
            <a:latin typeface="Arial Narrow" pitchFamily="34" charset="0"/>
          </a:endParaRPr>
        </a:p>
      </dgm:t>
    </dgm:pt>
    <dgm:pt modelId="{9CE1A405-1465-46FD-935F-0864C776B503}" type="parTrans" cxnId="{9FA85CBB-5D5B-4643-A5D9-0E0A1AB0DF2A}">
      <dgm:prSet/>
      <dgm:spPr/>
      <dgm:t>
        <a:bodyPr/>
        <a:lstStyle/>
        <a:p>
          <a:endParaRPr lang="en-US" sz="6000" b="1"/>
        </a:p>
      </dgm:t>
    </dgm:pt>
    <dgm:pt modelId="{7A57BE59-2781-49C2-89CA-109E993C831E}" type="sibTrans" cxnId="{9FA85CBB-5D5B-4643-A5D9-0E0A1AB0DF2A}">
      <dgm:prSet/>
      <dgm:spPr/>
      <dgm:t>
        <a:bodyPr/>
        <a:lstStyle/>
        <a:p>
          <a:endParaRPr lang="en-US" sz="6000" b="1"/>
        </a:p>
      </dgm:t>
    </dgm:pt>
    <dgm:pt modelId="{FC2E6934-7779-46E3-82F5-E7773FBEA260}">
      <dgm:prSet phldrT="[Text]" custT="1"/>
      <dgm:spPr/>
      <dgm:t>
        <a:bodyPr/>
        <a:lstStyle/>
        <a:p>
          <a:r>
            <a:rPr lang="da-DK" sz="2000" b="1" dirty="0" smtClean="0"/>
            <a:t>ALTTC, Ghaziabad</a:t>
          </a:r>
          <a:endParaRPr lang="en-US" sz="2000" b="1" dirty="0" smtClean="0"/>
        </a:p>
      </dgm:t>
    </dgm:pt>
    <dgm:pt modelId="{DDB9681A-4BF6-4AE2-9B66-59B9035D8C49}" type="sibTrans" cxnId="{A1EA03AD-AD8D-4A3F-B73C-C197574871D5}">
      <dgm:prSet/>
      <dgm:spPr/>
      <dgm:t>
        <a:bodyPr/>
        <a:lstStyle/>
        <a:p>
          <a:endParaRPr lang="en-US" sz="6000" b="1"/>
        </a:p>
      </dgm:t>
    </dgm:pt>
    <dgm:pt modelId="{FB1E249C-2273-4D46-A54D-37117AFFAF8B}" type="parTrans" cxnId="{A1EA03AD-AD8D-4A3F-B73C-C197574871D5}">
      <dgm:prSet/>
      <dgm:spPr/>
      <dgm:t>
        <a:bodyPr/>
        <a:lstStyle/>
        <a:p>
          <a:endParaRPr lang="en-US" sz="6000" b="1"/>
        </a:p>
      </dgm:t>
    </dgm:pt>
    <dgm:pt modelId="{82181B6F-DC79-40E7-8D38-1FA2B96D96EC}">
      <dgm:prSet custT="1"/>
      <dgm:spPr/>
      <dgm:t>
        <a:bodyPr/>
        <a:lstStyle/>
        <a:p>
          <a:r>
            <a:rPr lang="da-DK" sz="2000" b="1" dirty="0" smtClean="0"/>
            <a:t>BRBRAITT, Jabalpur</a:t>
          </a:r>
          <a:endParaRPr lang="en-US" sz="2000" b="1" dirty="0"/>
        </a:p>
      </dgm:t>
    </dgm:pt>
    <dgm:pt modelId="{33695FA6-8204-401E-8E49-1CB2A4CFB346}" type="parTrans" cxnId="{AB0E507A-539C-408F-8C0D-9C595CB8DD89}">
      <dgm:prSet/>
      <dgm:spPr/>
      <dgm:t>
        <a:bodyPr/>
        <a:lstStyle/>
        <a:p>
          <a:endParaRPr lang="en-US" sz="6000" b="1"/>
        </a:p>
      </dgm:t>
    </dgm:pt>
    <dgm:pt modelId="{06CAFB44-DE72-4447-9B12-D7A3009DE257}" type="sibTrans" cxnId="{AB0E507A-539C-408F-8C0D-9C595CB8DD89}">
      <dgm:prSet/>
      <dgm:spPr/>
      <dgm:t>
        <a:bodyPr/>
        <a:lstStyle/>
        <a:p>
          <a:endParaRPr lang="en-US" sz="6000" b="1"/>
        </a:p>
      </dgm:t>
    </dgm:pt>
    <dgm:pt modelId="{975DA6D9-F3CD-45B6-ABB8-ADCAF730BC23}">
      <dgm:prSet custT="1"/>
      <dgm:spPr/>
      <dgm:t>
        <a:bodyPr/>
        <a:lstStyle/>
        <a:p>
          <a:r>
            <a:rPr lang="en-US" sz="2000" b="1" dirty="0" smtClean="0"/>
            <a:t>ARTTC, Ranchi</a:t>
          </a:r>
          <a:endParaRPr lang="en-US" sz="2000" b="1" dirty="0"/>
        </a:p>
      </dgm:t>
    </dgm:pt>
    <dgm:pt modelId="{78582F79-CC22-4FFC-B3EF-B27DB73F4165}" type="parTrans" cxnId="{6C5ED33F-038C-4155-8B45-5403A6FF02E9}">
      <dgm:prSet/>
      <dgm:spPr/>
      <dgm:t>
        <a:bodyPr/>
        <a:lstStyle/>
        <a:p>
          <a:endParaRPr lang="en-US" sz="6000" b="1"/>
        </a:p>
      </dgm:t>
    </dgm:pt>
    <dgm:pt modelId="{843CEB27-2851-4424-BFC5-D581397D9602}" type="sibTrans" cxnId="{6C5ED33F-038C-4155-8B45-5403A6FF02E9}">
      <dgm:prSet/>
      <dgm:spPr/>
      <dgm:t>
        <a:bodyPr/>
        <a:lstStyle/>
        <a:p>
          <a:endParaRPr lang="en-US" sz="6000" b="1"/>
        </a:p>
      </dgm:t>
    </dgm:pt>
    <dgm:pt modelId="{380C5727-F050-407C-97D2-6614B0F658DF}">
      <dgm:prSet custT="1"/>
      <dgm:spPr/>
      <dgm:t>
        <a:bodyPr/>
        <a:lstStyle/>
        <a:p>
          <a:r>
            <a:rPr lang="en-US" sz="2000" b="1" dirty="0" smtClean="0"/>
            <a:t>5</a:t>
          </a:r>
          <a:endParaRPr lang="en-US" sz="2000" b="1" dirty="0"/>
        </a:p>
      </dgm:t>
    </dgm:pt>
    <dgm:pt modelId="{F9C57B8C-9BF2-4531-8522-DF0739419EA9}" type="parTrans" cxnId="{E6E29127-350B-4691-AE26-44C99280859A}">
      <dgm:prSet/>
      <dgm:spPr/>
      <dgm:t>
        <a:bodyPr/>
        <a:lstStyle/>
        <a:p>
          <a:endParaRPr lang="en-US" sz="6000" b="1"/>
        </a:p>
      </dgm:t>
    </dgm:pt>
    <dgm:pt modelId="{C489169F-6172-4252-BE8C-F12F8051583E}" type="sibTrans" cxnId="{E6E29127-350B-4691-AE26-44C99280859A}">
      <dgm:prSet/>
      <dgm:spPr/>
      <dgm:t>
        <a:bodyPr/>
        <a:lstStyle/>
        <a:p>
          <a:endParaRPr lang="en-US" sz="6000" b="1"/>
        </a:p>
      </dgm:t>
    </dgm:pt>
    <dgm:pt modelId="{14B61AD3-7BE9-4063-B06D-3BD1C411997C}">
      <dgm:prSet custT="1"/>
      <dgm:spPr/>
      <dgm:t>
        <a:bodyPr/>
        <a:lstStyle/>
        <a:p>
          <a:r>
            <a:rPr lang="en-US" sz="2000" b="1" dirty="0" smtClean="0"/>
            <a:t>6</a:t>
          </a:r>
          <a:endParaRPr lang="en-US" sz="2000" b="1" dirty="0"/>
        </a:p>
      </dgm:t>
    </dgm:pt>
    <dgm:pt modelId="{4A6AE76F-7065-4921-91B3-95911F27760E}" type="parTrans" cxnId="{4EC42089-0F11-4845-9EEA-D75C61ABFDD4}">
      <dgm:prSet/>
      <dgm:spPr/>
      <dgm:t>
        <a:bodyPr/>
        <a:lstStyle/>
        <a:p>
          <a:endParaRPr lang="en-US" sz="6000" b="1"/>
        </a:p>
      </dgm:t>
    </dgm:pt>
    <dgm:pt modelId="{2865C681-8941-436E-9BB5-B3178D615E0E}" type="sibTrans" cxnId="{4EC42089-0F11-4845-9EEA-D75C61ABFDD4}">
      <dgm:prSet/>
      <dgm:spPr/>
      <dgm:t>
        <a:bodyPr/>
        <a:lstStyle/>
        <a:p>
          <a:endParaRPr lang="en-US" sz="6000" b="1"/>
        </a:p>
      </dgm:t>
    </dgm:pt>
    <dgm:pt modelId="{F4BE1603-D1FA-464B-B38B-ABC643C27DA5}">
      <dgm:prSet custT="1"/>
      <dgm:spPr/>
      <dgm:t>
        <a:bodyPr/>
        <a:lstStyle/>
        <a:p>
          <a:r>
            <a:rPr lang="en-US" sz="2000" b="1" dirty="0" smtClean="0"/>
            <a:t>7</a:t>
          </a:r>
          <a:endParaRPr lang="en-US" sz="2000" b="1" dirty="0"/>
        </a:p>
      </dgm:t>
    </dgm:pt>
    <dgm:pt modelId="{EB64846B-55C3-4848-8865-0E872A2C185C}" type="parTrans" cxnId="{F1C19A80-2A84-48BD-B88A-C34576DB3600}">
      <dgm:prSet/>
      <dgm:spPr/>
      <dgm:t>
        <a:bodyPr/>
        <a:lstStyle/>
        <a:p>
          <a:endParaRPr lang="en-US" sz="6000" b="1"/>
        </a:p>
      </dgm:t>
    </dgm:pt>
    <dgm:pt modelId="{85D2DDF0-D83E-4311-8CB6-A39762862EF3}" type="sibTrans" cxnId="{F1C19A80-2A84-48BD-B88A-C34576DB3600}">
      <dgm:prSet/>
      <dgm:spPr/>
      <dgm:t>
        <a:bodyPr/>
        <a:lstStyle/>
        <a:p>
          <a:endParaRPr lang="en-US" sz="6000" b="1"/>
        </a:p>
      </dgm:t>
    </dgm:pt>
    <dgm:pt modelId="{D05D346E-AABE-47FA-A3B4-8BC15A666E7D}">
      <dgm:prSet custT="1"/>
      <dgm:spPr/>
      <dgm:t>
        <a:bodyPr/>
        <a:lstStyle/>
        <a:p>
          <a:r>
            <a:rPr lang="en-US" sz="2000" b="1" dirty="0" smtClean="0"/>
            <a:t>8</a:t>
          </a:r>
          <a:endParaRPr lang="en-US" sz="2000" b="1" dirty="0"/>
        </a:p>
      </dgm:t>
    </dgm:pt>
    <dgm:pt modelId="{BFD70681-D035-4FA2-93A3-A6EF36097C0C}" type="parTrans" cxnId="{F3A6A9B3-F911-407B-ACDB-1ABBE1A2ADC2}">
      <dgm:prSet/>
      <dgm:spPr/>
      <dgm:t>
        <a:bodyPr/>
        <a:lstStyle/>
        <a:p>
          <a:endParaRPr lang="en-US" sz="6000" b="1"/>
        </a:p>
      </dgm:t>
    </dgm:pt>
    <dgm:pt modelId="{4D9FBE05-60C1-4DF1-B0B2-7290363C1B69}" type="sibTrans" cxnId="{F3A6A9B3-F911-407B-ACDB-1ABBE1A2ADC2}">
      <dgm:prSet/>
      <dgm:spPr/>
      <dgm:t>
        <a:bodyPr/>
        <a:lstStyle/>
        <a:p>
          <a:endParaRPr lang="en-US" sz="6000" b="1"/>
        </a:p>
      </dgm:t>
    </dgm:pt>
    <dgm:pt modelId="{775E8F96-359F-41E3-BB69-77505531E0D0}">
      <dgm:prSet custT="1"/>
      <dgm:spPr/>
      <dgm:t>
        <a:bodyPr/>
        <a:lstStyle/>
        <a:p>
          <a:r>
            <a:rPr lang="en-US" sz="2000" b="1" dirty="0" smtClean="0"/>
            <a:t>9</a:t>
          </a:r>
          <a:endParaRPr lang="en-US" sz="2000" b="1" dirty="0"/>
        </a:p>
      </dgm:t>
    </dgm:pt>
    <dgm:pt modelId="{966C7945-6FF3-4FE9-ADFA-75D0FB73575C}" type="parTrans" cxnId="{9B455DB7-2468-47C3-885E-3C2E7DFBF8E0}">
      <dgm:prSet/>
      <dgm:spPr/>
      <dgm:t>
        <a:bodyPr/>
        <a:lstStyle/>
        <a:p>
          <a:endParaRPr lang="en-US" sz="6000" b="1"/>
        </a:p>
      </dgm:t>
    </dgm:pt>
    <dgm:pt modelId="{49F22021-0E78-45B6-82F7-5E6DEAB0D8F4}" type="sibTrans" cxnId="{9B455DB7-2468-47C3-885E-3C2E7DFBF8E0}">
      <dgm:prSet/>
      <dgm:spPr/>
      <dgm:t>
        <a:bodyPr/>
        <a:lstStyle/>
        <a:p>
          <a:endParaRPr lang="en-US" sz="6000" b="1"/>
        </a:p>
      </dgm:t>
    </dgm:pt>
    <dgm:pt modelId="{0DC6636F-358E-44B0-85F4-D4F05C30B39C}">
      <dgm:prSet custT="1"/>
      <dgm:spPr/>
      <dgm:t>
        <a:bodyPr/>
        <a:lstStyle/>
        <a:p>
          <a:r>
            <a:rPr lang="en-US" sz="2000" b="1" dirty="0" smtClean="0"/>
            <a:t>10</a:t>
          </a:r>
          <a:endParaRPr lang="en-US" sz="2000" b="1" dirty="0"/>
        </a:p>
      </dgm:t>
    </dgm:pt>
    <dgm:pt modelId="{19B2BDCB-6C5D-4FB0-BE51-F6A4F7232F18}" type="parTrans" cxnId="{A59B727A-C1A2-4BC4-B10A-F65DD3283E73}">
      <dgm:prSet/>
      <dgm:spPr/>
      <dgm:t>
        <a:bodyPr/>
        <a:lstStyle/>
        <a:p>
          <a:endParaRPr lang="en-US" sz="6000" b="1"/>
        </a:p>
      </dgm:t>
    </dgm:pt>
    <dgm:pt modelId="{A141D35D-CA94-476D-9DE8-213E11962FD9}" type="sibTrans" cxnId="{A59B727A-C1A2-4BC4-B10A-F65DD3283E73}">
      <dgm:prSet/>
      <dgm:spPr/>
      <dgm:t>
        <a:bodyPr/>
        <a:lstStyle/>
        <a:p>
          <a:endParaRPr lang="en-US" sz="6000" b="1"/>
        </a:p>
      </dgm:t>
    </dgm:pt>
    <dgm:pt modelId="{D81D49D9-F015-4343-9F2E-AF6CFAA0FE69}">
      <dgm:prSet custT="1"/>
      <dgm:spPr/>
      <dgm:t>
        <a:bodyPr/>
        <a:lstStyle/>
        <a:p>
          <a:r>
            <a:rPr lang="en-US" sz="2000" b="1" dirty="0" smtClean="0"/>
            <a:t>11</a:t>
          </a:r>
          <a:endParaRPr lang="en-US" sz="2000" b="1" dirty="0"/>
        </a:p>
      </dgm:t>
    </dgm:pt>
    <dgm:pt modelId="{4B44C7F8-9AA0-4A4D-A8EB-335127F2F738}" type="parTrans" cxnId="{3E17BB23-B218-4605-B09B-5B40927352B6}">
      <dgm:prSet/>
      <dgm:spPr/>
      <dgm:t>
        <a:bodyPr/>
        <a:lstStyle/>
        <a:p>
          <a:endParaRPr lang="en-US" sz="6000" b="1"/>
        </a:p>
      </dgm:t>
    </dgm:pt>
    <dgm:pt modelId="{3671BD61-07A9-4DAF-9E27-35F28C738EF9}" type="sibTrans" cxnId="{3E17BB23-B218-4605-B09B-5B40927352B6}">
      <dgm:prSet/>
      <dgm:spPr/>
      <dgm:t>
        <a:bodyPr/>
        <a:lstStyle/>
        <a:p>
          <a:endParaRPr lang="en-US" sz="6000" b="1"/>
        </a:p>
      </dgm:t>
    </dgm:pt>
    <dgm:pt modelId="{70DF7C8B-5D8B-4A2C-8A75-9007A1AF6687}">
      <dgm:prSet custT="1"/>
      <dgm:spPr/>
      <dgm:t>
        <a:bodyPr/>
        <a:lstStyle/>
        <a:p>
          <a:r>
            <a:rPr lang="en-US" sz="2000" b="1" dirty="0" smtClean="0"/>
            <a:t>12</a:t>
          </a:r>
          <a:endParaRPr lang="en-US" sz="2000" b="1" dirty="0"/>
        </a:p>
      </dgm:t>
    </dgm:pt>
    <dgm:pt modelId="{0C6D2F0C-5D5D-46B0-B28D-9F2187DEA702}" type="parTrans" cxnId="{1150123C-7D44-451E-894A-8747D4B406E2}">
      <dgm:prSet/>
      <dgm:spPr/>
      <dgm:t>
        <a:bodyPr/>
        <a:lstStyle/>
        <a:p>
          <a:endParaRPr lang="en-US" sz="6000" b="1"/>
        </a:p>
      </dgm:t>
    </dgm:pt>
    <dgm:pt modelId="{ACADB81A-CCB5-4EEE-8D19-7E5759A22CEB}" type="sibTrans" cxnId="{1150123C-7D44-451E-894A-8747D4B406E2}">
      <dgm:prSet/>
      <dgm:spPr/>
      <dgm:t>
        <a:bodyPr/>
        <a:lstStyle/>
        <a:p>
          <a:endParaRPr lang="en-US" sz="6000" b="1"/>
        </a:p>
      </dgm:t>
    </dgm:pt>
    <dgm:pt modelId="{C5742C31-AD85-4287-B1F1-2511F5D645B4}">
      <dgm:prSet custT="1"/>
      <dgm:spPr/>
      <dgm:t>
        <a:bodyPr/>
        <a:lstStyle/>
        <a:p>
          <a:r>
            <a:rPr lang="en-US" sz="2000" b="1" dirty="0" smtClean="0"/>
            <a:t>13</a:t>
          </a:r>
          <a:endParaRPr lang="en-US" sz="2000" b="1" dirty="0"/>
        </a:p>
      </dgm:t>
    </dgm:pt>
    <dgm:pt modelId="{2E125126-E88C-470E-A47E-DEF971E7CAFA}" type="parTrans" cxnId="{D543CA9A-94E5-4D77-BCA2-001AE8FAAAFA}">
      <dgm:prSet/>
      <dgm:spPr/>
      <dgm:t>
        <a:bodyPr/>
        <a:lstStyle/>
        <a:p>
          <a:endParaRPr lang="en-US" sz="6000" b="1"/>
        </a:p>
      </dgm:t>
    </dgm:pt>
    <dgm:pt modelId="{2093F2F4-3FB5-46D8-9714-260EDB9C459A}" type="sibTrans" cxnId="{D543CA9A-94E5-4D77-BCA2-001AE8FAAAFA}">
      <dgm:prSet/>
      <dgm:spPr/>
      <dgm:t>
        <a:bodyPr/>
        <a:lstStyle/>
        <a:p>
          <a:endParaRPr lang="en-US" sz="6000" b="1"/>
        </a:p>
      </dgm:t>
    </dgm:pt>
    <dgm:pt modelId="{9091FEB9-6FBC-4950-A648-B31DB4F9A773}">
      <dgm:prSet custT="1"/>
      <dgm:spPr/>
      <dgm:t>
        <a:bodyPr/>
        <a:lstStyle/>
        <a:p>
          <a:r>
            <a:rPr lang="en-US" sz="2000" b="1" dirty="0" smtClean="0"/>
            <a:t>14</a:t>
          </a:r>
          <a:endParaRPr lang="en-US" sz="2000" b="1" dirty="0"/>
        </a:p>
      </dgm:t>
    </dgm:pt>
    <dgm:pt modelId="{80AAD9CD-AFFC-41AA-8CDE-7E38BF669C4F}" type="parTrans" cxnId="{B5404C5A-23D2-43E1-85BA-7982DB62589A}">
      <dgm:prSet/>
      <dgm:spPr/>
      <dgm:t>
        <a:bodyPr/>
        <a:lstStyle/>
        <a:p>
          <a:endParaRPr lang="en-US" sz="6000" b="1"/>
        </a:p>
      </dgm:t>
    </dgm:pt>
    <dgm:pt modelId="{660E6DDD-98A1-461F-A0E7-82B1F0FB4C4F}" type="sibTrans" cxnId="{B5404C5A-23D2-43E1-85BA-7982DB62589A}">
      <dgm:prSet/>
      <dgm:spPr/>
      <dgm:t>
        <a:bodyPr/>
        <a:lstStyle/>
        <a:p>
          <a:endParaRPr lang="en-US" sz="6000" b="1"/>
        </a:p>
      </dgm:t>
    </dgm:pt>
    <dgm:pt modelId="{22F87FA0-9908-4B82-BC4A-987375602A38}">
      <dgm:prSet custT="1"/>
      <dgm:spPr/>
      <dgm:t>
        <a:bodyPr/>
        <a:lstStyle/>
        <a:p>
          <a:r>
            <a:rPr lang="en-US" sz="2000" b="1" dirty="0" smtClean="0"/>
            <a:t>15</a:t>
          </a:r>
          <a:endParaRPr lang="en-US" sz="2000" b="1" dirty="0"/>
        </a:p>
      </dgm:t>
    </dgm:pt>
    <dgm:pt modelId="{2BCC6460-81AB-4D50-A1FC-0CF51D4F21C1}" type="parTrans" cxnId="{302092FF-30E4-4CD2-87A6-A456329F308A}">
      <dgm:prSet/>
      <dgm:spPr/>
      <dgm:t>
        <a:bodyPr/>
        <a:lstStyle/>
        <a:p>
          <a:endParaRPr lang="en-US" sz="6000" b="1"/>
        </a:p>
      </dgm:t>
    </dgm:pt>
    <dgm:pt modelId="{E909474F-CD29-444D-848F-01B589755194}" type="sibTrans" cxnId="{302092FF-30E4-4CD2-87A6-A456329F308A}">
      <dgm:prSet/>
      <dgm:spPr/>
      <dgm:t>
        <a:bodyPr/>
        <a:lstStyle/>
        <a:p>
          <a:endParaRPr lang="en-US" sz="6000" b="1"/>
        </a:p>
      </dgm:t>
    </dgm:pt>
    <dgm:pt modelId="{FE61F828-A5BF-41DF-9006-FCB81A33C187}">
      <dgm:prSet custT="1"/>
      <dgm:spPr/>
      <dgm:t>
        <a:bodyPr/>
        <a:lstStyle/>
        <a:p>
          <a:r>
            <a:rPr lang="en-US" sz="2000" b="1" dirty="0" smtClean="0"/>
            <a:t>16</a:t>
          </a:r>
          <a:endParaRPr lang="en-US" sz="2000" b="1" dirty="0"/>
        </a:p>
      </dgm:t>
    </dgm:pt>
    <dgm:pt modelId="{8AF681C8-4FAF-4055-91A3-A5D0F4D4A979}" type="parTrans" cxnId="{72CF6C71-8CB1-45CF-98B7-B926DC139D33}">
      <dgm:prSet/>
      <dgm:spPr/>
      <dgm:t>
        <a:bodyPr/>
        <a:lstStyle/>
        <a:p>
          <a:endParaRPr lang="en-US" sz="6000" b="1"/>
        </a:p>
      </dgm:t>
    </dgm:pt>
    <dgm:pt modelId="{CD88D95E-6689-4394-AF0E-0291491CEADC}" type="sibTrans" cxnId="{72CF6C71-8CB1-45CF-98B7-B926DC139D33}">
      <dgm:prSet/>
      <dgm:spPr/>
      <dgm:t>
        <a:bodyPr/>
        <a:lstStyle/>
        <a:p>
          <a:endParaRPr lang="en-US" sz="6000" b="1"/>
        </a:p>
      </dgm:t>
    </dgm:pt>
    <dgm:pt modelId="{C15550DD-A3A1-4CC1-A184-15751D4D84EC}">
      <dgm:prSet custT="1"/>
      <dgm:spPr/>
      <dgm:t>
        <a:bodyPr/>
        <a:lstStyle/>
        <a:p>
          <a:r>
            <a:rPr lang="en-US" sz="2000" b="1" dirty="0" smtClean="0"/>
            <a:t>17</a:t>
          </a:r>
          <a:endParaRPr lang="en-US" sz="2000" b="1" dirty="0"/>
        </a:p>
      </dgm:t>
    </dgm:pt>
    <dgm:pt modelId="{CA160D20-C7C1-45A9-820A-F8138D6A92D0}" type="parTrans" cxnId="{B56FC5D7-C74F-4B87-85CF-8F6F100DEC14}">
      <dgm:prSet/>
      <dgm:spPr/>
      <dgm:t>
        <a:bodyPr/>
        <a:lstStyle/>
        <a:p>
          <a:endParaRPr lang="en-US" sz="6000" b="1"/>
        </a:p>
      </dgm:t>
    </dgm:pt>
    <dgm:pt modelId="{525D3B53-0680-4600-B0C5-CFAA1BE749FE}" type="sibTrans" cxnId="{B56FC5D7-C74F-4B87-85CF-8F6F100DEC14}">
      <dgm:prSet/>
      <dgm:spPr/>
      <dgm:t>
        <a:bodyPr/>
        <a:lstStyle/>
        <a:p>
          <a:endParaRPr lang="en-US" sz="6000" b="1"/>
        </a:p>
      </dgm:t>
    </dgm:pt>
    <dgm:pt modelId="{BB0ADA75-14D5-4B3B-96E0-FC989D5CB7E2}">
      <dgm:prSet custT="1"/>
      <dgm:spPr/>
      <dgm:t>
        <a:bodyPr/>
        <a:lstStyle/>
        <a:p>
          <a:r>
            <a:rPr lang="en-US" sz="2000" b="1" dirty="0" smtClean="0"/>
            <a:t>RTTC, Bhubneshwar</a:t>
          </a:r>
        </a:p>
      </dgm:t>
    </dgm:pt>
    <dgm:pt modelId="{3967045C-B48C-47C6-B707-B8EFFA469361}" type="parTrans" cxnId="{2567043F-331D-4B4B-96F3-31FF5250CE03}">
      <dgm:prSet/>
      <dgm:spPr/>
      <dgm:t>
        <a:bodyPr/>
        <a:lstStyle/>
        <a:p>
          <a:endParaRPr lang="en-US" b="1"/>
        </a:p>
      </dgm:t>
    </dgm:pt>
    <dgm:pt modelId="{36042A80-FF0E-4B74-A4D4-62CD693B79FC}" type="sibTrans" cxnId="{2567043F-331D-4B4B-96F3-31FF5250CE03}">
      <dgm:prSet/>
      <dgm:spPr/>
      <dgm:t>
        <a:bodyPr/>
        <a:lstStyle/>
        <a:p>
          <a:endParaRPr lang="en-US" b="1"/>
        </a:p>
      </dgm:t>
    </dgm:pt>
    <dgm:pt modelId="{324D7BE2-E05D-443A-A92D-C97676A21F62}">
      <dgm:prSet custT="1"/>
      <dgm:spPr/>
      <dgm:t>
        <a:bodyPr/>
        <a:lstStyle/>
        <a:p>
          <a:r>
            <a:rPr lang="en-US" sz="2000" b="1" dirty="0" smtClean="0"/>
            <a:t>RTTC, </a:t>
          </a:r>
          <a:r>
            <a:rPr lang="en-US" sz="2000" b="1" dirty="0" err="1" smtClean="0"/>
            <a:t>Guwahati</a:t>
          </a:r>
          <a:endParaRPr lang="en-US" sz="2000" b="1" dirty="0" smtClean="0"/>
        </a:p>
      </dgm:t>
    </dgm:pt>
    <dgm:pt modelId="{67A1CBC0-4AD0-452A-8B9E-AB8EC5992D3B}" type="parTrans" cxnId="{617E1ED8-E4DB-4C86-9C7E-299D3031CCC5}">
      <dgm:prSet/>
      <dgm:spPr/>
      <dgm:t>
        <a:bodyPr/>
        <a:lstStyle/>
        <a:p>
          <a:endParaRPr lang="en-US" b="1"/>
        </a:p>
      </dgm:t>
    </dgm:pt>
    <dgm:pt modelId="{2893DBF6-413B-44A6-A12D-8F168078A35C}" type="sibTrans" cxnId="{617E1ED8-E4DB-4C86-9C7E-299D3031CCC5}">
      <dgm:prSet/>
      <dgm:spPr/>
      <dgm:t>
        <a:bodyPr/>
        <a:lstStyle/>
        <a:p>
          <a:endParaRPr lang="en-US" b="1"/>
        </a:p>
      </dgm:t>
    </dgm:pt>
    <dgm:pt modelId="{A634F4A8-B6E3-4C3D-91DF-985749C631E8}">
      <dgm:prSet custT="1"/>
      <dgm:spPr/>
      <dgm:t>
        <a:bodyPr/>
        <a:lstStyle/>
        <a:p>
          <a:r>
            <a:rPr lang="en-US" sz="2000" b="1" dirty="0" smtClean="0"/>
            <a:t>RTTC, </a:t>
          </a:r>
          <a:r>
            <a:rPr lang="en-US" sz="2000" b="1" dirty="0" err="1" smtClean="0"/>
            <a:t>Jaipur</a:t>
          </a:r>
          <a:endParaRPr lang="en-US" sz="2000" b="1" dirty="0" smtClean="0"/>
        </a:p>
      </dgm:t>
    </dgm:pt>
    <dgm:pt modelId="{96C12548-BD3D-4ABE-A0E2-F2C45F32C718}" type="parTrans" cxnId="{3E31CFFE-0B44-4799-9541-CAA40F2A4EDC}">
      <dgm:prSet/>
      <dgm:spPr/>
      <dgm:t>
        <a:bodyPr/>
        <a:lstStyle/>
        <a:p>
          <a:endParaRPr lang="en-US" b="1"/>
        </a:p>
      </dgm:t>
    </dgm:pt>
    <dgm:pt modelId="{3F309852-BD1C-4540-96F4-F1991C7827A9}" type="sibTrans" cxnId="{3E31CFFE-0B44-4799-9541-CAA40F2A4EDC}">
      <dgm:prSet/>
      <dgm:spPr/>
      <dgm:t>
        <a:bodyPr/>
        <a:lstStyle/>
        <a:p>
          <a:endParaRPr lang="en-US" b="1"/>
        </a:p>
      </dgm:t>
    </dgm:pt>
    <dgm:pt modelId="{F79B0DB3-E6E2-456A-BED3-ADAD73680C94}">
      <dgm:prSet custT="1"/>
      <dgm:spPr/>
      <dgm:t>
        <a:bodyPr/>
        <a:lstStyle/>
        <a:p>
          <a:r>
            <a:rPr lang="da-DK" sz="2000" b="1" dirty="0" smtClean="0"/>
            <a:t>RTC, Lucknow</a:t>
          </a:r>
          <a:endParaRPr lang="en-US" sz="2000" b="1" dirty="0" smtClean="0"/>
        </a:p>
      </dgm:t>
    </dgm:pt>
    <dgm:pt modelId="{AEAF78E9-ED97-4A41-B098-B5E27057C52E}" type="parTrans" cxnId="{6331405B-C165-44F9-93E9-1E51763C3E50}">
      <dgm:prSet/>
      <dgm:spPr/>
      <dgm:t>
        <a:bodyPr/>
        <a:lstStyle/>
        <a:p>
          <a:endParaRPr lang="en-US" b="1"/>
        </a:p>
      </dgm:t>
    </dgm:pt>
    <dgm:pt modelId="{550F895C-F898-4723-A82E-266DC37E687E}" type="sibTrans" cxnId="{6331405B-C165-44F9-93E9-1E51763C3E50}">
      <dgm:prSet/>
      <dgm:spPr/>
      <dgm:t>
        <a:bodyPr/>
        <a:lstStyle/>
        <a:p>
          <a:endParaRPr lang="en-US" b="1"/>
        </a:p>
      </dgm:t>
    </dgm:pt>
    <dgm:pt modelId="{21764DCB-2042-4CCD-8B6F-8207F28A2126}">
      <dgm:prSet custT="1"/>
      <dgm:spPr/>
      <dgm:t>
        <a:bodyPr/>
        <a:lstStyle/>
        <a:p>
          <a:r>
            <a:rPr lang="en-US" sz="2000" b="1" dirty="0" smtClean="0"/>
            <a:t>RTTC, Mysore</a:t>
          </a:r>
        </a:p>
      </dgm:t>
    </dgm:pt>
    <dgm:pt modelId="{2149B8C1-CE45-4A8E-B703-29BE0777AE68}" type="parTrans" cxnId="{9BB3A547-57CD-4D65-9388-95EBABBD6A2B}">
      <dgm:prSet/>
      <dgm:spPr/>
      <dgm:t>
        <a:bodyPr/>
        <a:lstStyle/>
        <a:p>
          <a:endParaRPr lang="en-US" b="1"/>
        </a:p>
      </dgm:t>
    </dgm:pt>
    <dgm:pt modelId="{311708F3-919B-4900-BEA6-BF020040D50E}" type="sibTrans" cxnId="{9BB3A547-57CD-4D65-9388-95EBABBD6A2B}">
      <dgm:prSet/>
      <dgm:spPr/>
      <dgm:t>
        <a:bodyPr/>
        <a:lstStyle/>
        <a:p>
          <a:endParaRPr lang="en-US" b="1"/>
        </a:p>
      </dgm:t>
    </dgm:pt>
    <dgm:pt modelId="{3035F94A-C929-448B-8589-D67AF5D97B38}">
      <dgm:prSet custT="1"/>
      <dgm:spPr/>
      <dgm:t>
        <a:bodyPr/>
        <a:lstStyle/>
        <a:p>
          <a:r>
            <a:rPr lang="en-US" sz="2000" b="1" dirty="0" smtClean="0"/>
            <a:t>RTTC, Nagpur</a:t>
          </a:r>
        </a:p>
      </dgm:t>
    </dgm:pt>
    <dgm:pt modelId="{E0182D88-FFEB-440D-ACE4-D2A844FD621F}" type="parTrans" cxnId="{18C12056-4C85-43B8-B98F-4BA050160344}">
      <dgm:prSet/>
      <dgm:spPr/>
      <dgm:t>
        <a:bodyPr/>
        <a:lstStyle/>
        <a:p>
          <a:endParaRPr lang="en-US" b="1"/>
        </a:p>
      </dgm:t>
    </dgm:pt>
    <dgm:pt modelId="{7C3FF137-8847-4187-BB86-A3B6EA6B4659}" type="sibTrans" cxnId="{18C12056-4C85-43B8-B98F-4BA050160344}">
      <dgm:prSet/>
      <dgm:spPr/>
      <dgm:t>
        <a:bodyPr/>
        <a:lstStyle/>
        <a:p>
          <a:endParaRPr lang="en-US" b="1"/>
        </a:p>
      </dgm:t>
    </dgm:pt>
    <dgm:pt modelId="{78A068CF-B7D5-43CF-B969-42E588ADD4D1}">
      <dgm:prSet custT="1"/>
      <dgm:spPr/>
      <dgm:t>
        <a:bodyPr/>
        <a:lstStyle/>
        <a:p>
          <a:r>
            <a:rPr lang="en-US" sz="2000" b="1" dirty="0" smtClean="0"/>
            <a:t>RTTC, </a:t>
          </a:r>
          <a:r>
            <a:rPr lang="en-US" sz="2000" b="1" dirty="0" err="1" smtClean="0"/>
            <a:t>Pune</a:t>
          </a:r>
          <a:endParaRPr lang="en-US" sz="2000" b="1" dirty="0" smtClean="0"/>
        </a:p>
      </dgm:t>
    </dgm:pt>
    <dgm:pt modelId="{5F06FE25-A5FE-4EAA-B351-0F5506464DFD}" type="parTrans" cxnId="{D161CBD9-F6F0-4281-9B2D-FBFAA1F0EB4B}">
      <dgm:prSet/>
      <dgm:spPr/>
      <dgm:t>
        <a:bodyPr/>
        <a:lstStyle/>
        <a:p>
          <a:endParaRPr lang="en-US" b="1"/>
        </a:p>
      </dgm:t>
    </dgm:pt>
    <dgm:pt modelId="{AEC49A9C-EDDB-48B5-9686-E250AC6E7B18}" type="sibTrans" cxnId="{D161CBD9-F6F0-4281-9B2D-FBFAA1F0EB4B}">
      <dgm:prSet/>
      <dgm:spPr/>
      <dgm:t>
        <a:bodyPr/>
        <a:lstStyle/>
        <a:p>
          <a:endParaRPr lang="en-US" b="1"/>
        </a:p>
      </dgm:t>
    </dgm:pt>
    <dgm:pt modelId="{1B609556-8441-4445-95CE-439668DE8407}">
      <dgm:prSet custT="1"/>
      <dgm:spPr/>
      <dgm:t>
        <a:bodyPr/>
        <a:lstStyle/>
        <a:p>
          <a:r>
            <a:rPr lang="en-US" sz="2000" b="1" dirty="0" smtClean="0"/>
            <a:t>NSCBTTC, </a:t>
          </a:r>
          <a:r>
            <a:rPr lang="en-US" sz="2000" b="1" dirty="0" err="1" smtClean="0"/>
            <a:t>Kalyani</a:t>
          </a:r>
          <a:endParaRPr lang="en-US" sz="2000" b="1" dirty="0" smtClean="0"/>
        </a:p>
      </dgm:t>
    </dgm:pt>
    <dgm:pt modelId="{58F2450B-ED3F-4407-B112-B23080E50966}" type="parTrans" cxnId="{83893EB0-A30D-4930-928D-08E80297572B}">
      <dgm:prSet/>
      <dgm:spPr/>
      <dgm:t>
        <a:bodyPr/>
        <a:lstStyle/>
        <a:p>
          <a:endParaRPr lang="en-US" b="1"/>
        </a:p>
      </dgm:t>
    </dgm:pt>
    <dgm:pt modelId="{568424F1-DCEA-4512-8188-3E139558B3DE}" type="sibTrans" cxnId="{83893EB0-A30D-4930-928D-08E80297572B}">
      <dgm:prSet/>
      <dgm:spPr/>
      <dgm:t>
        <a:bodyPr/>
        <a:lstStyle/>
        <a:p>
          <a:endParaRPr lang="en-US" b="1"/>
        </a:p>
      </dgm:t>
    </dgm:pt>
    <dgm:pt modelId="{B8DCC08B-444A-4BD0-9CC2-E721CA110F05}">
      <dgm:prSet custT="1"/>
      <dgm:spPr/>
      <dgm:t>
        <a:bodyPr/>
        <a:lstStyle/>
        <a:p>
          <a:r>
            <a:rPr lang="en-US" sz="2000" b="1" dirty="0" smtClean="0"/>
            <a:t>RTTC, Chennai</a:t>
          </a:r>
        </a:p>
      </dgm:t>
    </dgm:pt>
    <dgm:pt modelId="{62238EF1-E4AE-411C-A882-0108DAF2E08C}" type="parTrans" cxnId="{32DF9A47-60A5-46E5-B5D6-8F4C041D2A82}">
      <dgm:prSet/>
      <dgm:spPr/>
      <dgm:t>
        <a:bodyPr/>
        <a:lstStyle/>
        <a:p>
          <a:endParaRPr lang="en-US" b="1"/>
        </a:p>
      </dgm:t>
    </dgm:pt>
    <dgm:pt modelId="{8A5B31F2-4C7B-429E-8705-4CDBD53AB516}" type="sibTrans" cxnId="{32DF9A47-60A5-46E5-B5D6-8F4C041D2A82}">
      <dgm:prSet/>
      <dgm:spPr/>
      <dgm:t>
        <a:bodyPr/>
        <a:lstStyle/>
        <a:p>
          <a:endParaRPr lang="en-US" b="1"/>
        </a:p>
      </dgm:t>
    </dgm:pt>
    <dgm:pt modelId="{F7B1412C-FE3A-491A-A464-61C8B9C402A2}">
      <dgm:prSet custT="1"/>
      <dgm:spPr/>
      <dgm:t>
        <a:bodyPr/>
        <a:lstStyle/>
        <a:p>
          <a:r>
            <a:rPr lang="en-US" sz="2000" b="1" dirty="0" smtClean="0"/>
            <a:t>RTTC, Trivandrum</a:t>
          </a:r>
        </a:p>
      </dgm:t>
    </dgm:pt>
    <dgm:pt modelId="{47515EE7-B1FD-4CFC-AC3D-B4E1A9A8E318}" type="parTrans" cxnId="{E23C41D8-360E-451E-A85C-6323985F3628}">
      <dgm:prSet/>
      <dgm:spPr/>
      <dgm:t>
        <a:bodyPr/>
        <a:lstStyle/>
        <a:p>
          <a:endParaRPr lang="en-US" b="1"/>
        </a:p>
      </dgm:t>
    </dgm:pt>
    <dgm:pt modelId="{DED77FB6-046E-4A14-AAD7-2726113A9CB8}" type="sibTrans" cxnId="{E23C41D8-360E-451E-A85C-6323985F3628}">
      <dgm:prSet/>
      <dgm:spPr/>
      <dgm:t>
        <a:bodyPr/>
        <a:lstStyle/>
        <a:p>
          <a:endParaRPr lang="en-US" b="1"/>
        </a:p>
      </dgm:t>
    </dgm:pt>
    <dgm:pt modelId="{BDCCEFEC-BC1F-4D16-8B2E-700B7796A02A}">
      <dgm:prSet custT="1"/>
      <dgm:spPr/>
      <dgm:t>
        <a:bodyPr/>
        <a:lstStyle/>
        <a:p>
          <a:r>
            <a:rPr lang="en-US" sz="2000" b="1" dirty="0" smtClean="0"/>
            <a:t>RTTC </a:t>
          </a:r>
          <a:r>
            <a:rPr lang="en-US" sz="2000" b="1" dirty="0" err="1" smtClean="0"/>
            <a:t>Ahemedabad</a:t>
          </a:r>
          <a:endParaRPr lang="en-US" sz="2000" b="1" dirty="0" smtClean="0"/>
        </a:p>
      </dgm:t>
    </dgm:pt>
    <dgm:pt modelId="{AF5C3DDE-4B65-43FE-A6AA-BEB8D571DAFC}" type="parTrans" cxnId="{168977E3-87D8-4E05-8F49-EA51D4842870}">
      <dgm:prSet/>
      <dgm:spPr/>
      <dgm:t>
        <a:bodyPr/>
        <a:lstStyle/>
        <a:p>
          <a:endParaRPr lang="en-US" b="1"/>
        </a:p>
      </dgm:t>
    </dgm:pt>
    <dgm:pt modelId="{09A2B22D-AC46-4F60-A6A5-904491E32804}" type="sibTrans" cxnId="{168977E3-87D8-4E05-8F49-EA51D4842870}">
      <dgm:prSet/>
      <dgm:spPr/>
      <dgm:t>
        <a:bodyPr/>
        <a:lstStyle/>
        <a:p>
          <a:endParaRPr lang="en-US" b="1"/>
        </a:p>
      </dgm:t>
    </dgm:pt>
    <dgm:pt modelId="{4063174F-18B8-4E85-8AB0-350B1686B257}">
      <dgm:prSet custT="1"/>
      <dgm:spPr/>
      <dgm:t>
        <a:bodyPr/>
        <a:lstStyle/>
        <a:p>
          <a:r>
            <a:rPr lang="en-US" sz="2000" b="1" dirty="0" smtClean="0"/>
            <a:t>RTTC Hyderabad</a:t>
          </a:r>
        </a:p>
      </dgm:t>
    </dgm:pt>
    <dgm:pt modelId="{924FB093-5819-442A-8881-3F3A971F2661}" type="parTrans" cxnId="{5C2641E8-7C8B-4987-85FC-250DF350A9A1}">
      <dgm:prSet/>
      <dgm:spPr/>
      <dgm:t>
        <a:bodyPr/>
        <a:lstStyle/>
        <a:p>
          <a:endParaRPr lang="en-US" b="1"/>
        </a:p>
      </dgm:t>
    </dgm:pt>
    <dgm:pt modelId="{A7E6126B-77AA-47F7-8AFC-AB4745654DDC}" type="sibTrans" cxnId="{5C2641E8-7C8B-4987-85FC-250DF350A9A1}">
      <dgm:prSet/>
      <dgm:spPr/>
      <dgm:t>
        <a:bodyPr/>
        <a:lstStyle/>
        <a:p>
          <a:endParaRPr lang="en-US" b="1"/>
        </a:p>
      </dgm:t>
    </dgm:pt>
    <dgm:pt modelId="{E94CE945-7794-460A-BEE1-F2C12B2EE33C}">
      <dgm:prSet custT="1"/>
      <dgm:spPr/>
      <dgm:t>
        <a:bodyPr/>
        <a:lstStyle/>
        <a:p>
          <a:r>
            <a:rPr lang="en-US" sz="2000" b="1" dirty="0" smtClean="0"/>
            <a:t>RTTC </a:t>
          </a:r>
          <a:r>
            <a:rPr lang="en-US" sz="2000" b="1" dirty="0" err="1" smtClean="0"/>
            <a:t>Rajpura</a:t>
          </a:r>
          <a:endParaRPr lang="en-US" sz="2000" b="1" dirty="0" smtClean="0"/>
        </a:p>
      </dgm:t>
    </dgm:pt>
    <dgm:pt modelId="{E3F3ED80-652C-440D-9DDB-0AF87E8A5C8F}" type="parTrans" cxnId="{3BE4E327-C12C-4B39-9AA5-26BF147D433B}">
      <dgm:prSet/>
      <dgm:spPr/>
      <dgm:t>
        <a:bodyPr/>
        <a:lstStyle/>
        <a:p>
          <a:endParaRPr lang="en-US" b="1"/>
        </a:p>
      </dgm:t>
    </dgm:pt>
    <dgm:pt modelId="{892B88C1-9347-448C-B1E8-C1C455837271}" type="sibTrans" cxnId="{3BE4E327-C12C-4B39-9AA5-26BF147D433B}">
      <dgm:prSet/>
      <dgm:spPr/>
      <dgm:t>
        <a:bodyPr/>
        <a:lstStyle/>
        <a:p>
          <a:endParaRPr lang="en-US" b="1"/>
        </a:p>
      </dgm:t>
    </dgm:pt>
    <dgm:pt modelId="{9425AA15-2402-4795-9E45-6261963B6D1D}" type="pres">
      <dgm:prSet presAssocID="{637FBF8A-C804-4D23-91B2-623F1EC93C8B}" presName="linearFlow" presStyleCnt="0">
        <dgm:presLayoutVars>
          <dgm:dir/>
          <dgm:animLvl val="lvl"/>
          <dgm:resizeHandles val="exact"/>
        </dgm:presLayoutVars>
      </dgm:prSet>
      <dgm:spPr/>
      <dgm:t>
        <a:bodyPr/>
        <a:lstStyle/>
        <a:p>
          <a:endParaRPr lang="en-US"/>
        </a:p>
      </dgm:t>
    </dgm:pt>
    <dgm:pt modelId="{C3AAFFC8-1EB6-43BF-B3C1-00414D97824A}" type="pres">
      <dgm:prSet presAssocID="{83BB2B18-5272-4B28-AB2D-789BA7522235}" presName="composite" presStyleCnt="0"/>
      <dgm:spPr/>
    </dgm:pt>
    <dgm:pt modelId="{A34C50E3-B841-4A62-87A8-4BB2DC3B4A2F}" type="pres">
      <dgm:prSet presAssocID="{83BB2B18-5272-4B28-AB2D-789BA7522235}" presName="parentText" presStyleLbl="alignNode1" presStyleIdx="0" presStyleCnt="17">
        <dgm:presLayoutVars>
          <dgm:chMax val="1"/>
          <dgm:bulletEnabled val="1"/>
        </dgm:presLayoutVars>
      </dgm:prSet>
      <dgm:spPr/>
      <dgm:t>
        <a:bodyPr/>
        <a:lstStyle/>
        <a:p>
          <a:endParaRPr lang="en-US"/>
        </a:p>
      </dgm:t>
    </dgm:pt>
    <dgm:pt modelId="{A2FC4232-FAF8-4FC2-8AEB-3BD47A27AE42}" type="pres">
      <dgm:prSet presAssocID="{83BB2B18-5272-4B28-AB2D-789BA7522235}" presName="descendantText" presStyleLbl="alignAcc1" presStyleIdx="0" presStyleCnt="17">
        <dgm:presLayoutVars>
          <dgm:bulletEnabled val="1"/>
        </dgm:presLayoutVars>
      </dgm:prSet>
      <dgm:spPr/>
      <dgm:t>
        <a:bodyPr/>
        <a:lstStyle/>
        <a:p>
          <a:endParaRPr lang="en-US"/>
        </a:p>
      </dgm:t>
    </dgm:pt>
    <dgm:pt modelId="{20466E77-55B1-434D-BA9C-8C4547FF753C}" type="pres">
      <dgm:prSet presAssocID="{4420D948-D017-41F5-B119-02CCA78B2CD1}" presName="sp" presStyleCnt="0"/>
      <dgm:spPr/>
    </dgm:pt>
    <dgm:pt modelId="{10D2EEF1-0270-443C-BD2D-92B53F3B1F62}" type="pres">
      <dgm:prSet presAssocID="{9BC8D0C6-E077-47EA-9B13-7AC27C0984A1}" presName="composite" presStyleCnt="0"/>
      <dgm:spPr/>
    </dgm:pt>
    <dgm:pt modelId="{58C6CD42-2EE4-4218-A4C5-8DC71FB7670D}" type="pres">
      <dgm:prSet presAssocID="{9BC8D0C6-E077-47EA-9B13-7AC27C0984A1}" presName="parentText" presStyleLbl="alignNode1" presStyleIdx="1" presStyleCnt="17">
        <dgm:presLayoutVars>
          <dgm:chMax val="1"/>
          <dgm:bulletEnabled val="1"/>
        </dgm:presLayoutVars>
      </dgm:prSet>
      <dgm:spPr/>
      <dgm:t>
        <a:bodyPr/>
        <a:lstStyle/>
        <a:p>
          <a:endParaRPr lang="en-US"/>
        </a:p>
      </dgm:t>
    </dgm:pt>
    <dgm:pt modelId="{A3DA846C-8033-42E6-9882-52B2A1C87F11}" type="pres">
      <dgm:prSet presAssocID="{9BC8D0C6-E077-47EA-9B13-7AC27C0984A1}" presName="descendantText" presStyleLbl="alignAcc1" presStyleIdx="1" presStyleCnt="17">
        <dgm:presLayoutVars>
          <dgm:bulletEnabled val="1"/>
        </dgm:presLayoutVars>
      </dgm:prSet>
      <dgm:spPr/>
      <dgm:t>
        <a:bodyPr/>
        <a:lstStyle/>
        <a:p>
          <a:endParaRPr lang="en-US"/>
        </a:p>
      </dgm:t>
    </dgm:pt>
    <dgm:pt modelId="{F67CD013-7DBB-4966-8BFA-890C34072909}" type="pres">
      <dgm:prSet presAssocID="{8EB3CA2B-15F7-4AAA-BD0B-B3345024A5D0}" presName="sp" presStyleCnt="0"/>
      <dgm:spPr/>
    </dgm:pt>
    <dgm:pt modelId="{572B0A96-94CB-4640-A0F1-7AEDCAA56056}" type="pres">
      <dgm:prSet presAssocID="{EBA5F996-B60F-49FB-97BF-C6F010294502}" presName="composite" presStyleCnt="0"/>
      <dgm:spPr/>
    </dgm:pt>
    <dgm:pt modelId="{16346EA2-E9E5-4218-877D-7A280A090960}" type="pres">
      <dgm:prSet presAssocID="{EBA5F996-B60F-49FB-97BF-C6F010294502}" presName="parentText" presStyleLbl="alignNode1" presStyleIdx="2" presStyleCnt="17">
        <dgm:presLayoutVars>
          <dgm:chMax val="1"/>
          <dgm:bulletEnabled val="1"/>
        </dgm:presLayoutVars>
      </dgm:prSet>
      <dgm:spPr/>
      <dgm:t>
        <a:bodyPr/>
        <a:lstStyle/>
        <a:p>
          <a:endParaRPr lang="en-US"/>
        </a:p>
      </dgm:t>
    </dgm:pt>
    <dgm:pt modelId="{01277F7C-7830-4BF8-9609-1ACF49760D06}" type="pres">
      <dgm:prSet presAssocID="{EBA5F996-B60F-49FB-97BF-C6F010294502}" presName="descendantText" presStyleLbl="alignAcc1" presStyleIdx="2" presStyleCnt="17">
        <dgm:presLayoutVars>
          <dgm:bulletEnabled val="1"/>
        </dgm:presLayoutVars>
      </dgm:prSet>
      <dgm:spPr/>
      <dgm:t>
        <a:bodyPr/>
        <a:lstStyle/>
        <a:p>
          <a:endParaRPr lang="en-US"/>
        </a:p>
      </dgm:t>
    </dgm:pt>
    <dgm:pt modelId="{B15F7314-97E7-45FC-88E6-CBFA067736E2}" type="pres">
      <dgm:prSet presAssocID="{720025D3-481F-4B9C-93F3-746403F3B677}" presName="sp" presStyleCnt="0"/>
      <dgm:spPr/>
    </dgm:pt>
    <dgm:pt modelId="{3DBF8F70-C2D9-4E3C-A3F9-BFB6EE311A90}" type="pres">
      <dgm:prSet presAssocID="{456B1F6A-0D6B-4393-824B-2FB8A3B25C40}" presName="composite" presStyleCnt="0"/>
      <dgm:spPr/>
    </dgm:pt>
    <dgm:pt modelId="{4E2CC1B8-4EF0-45BB-AA11-87B7396C7394}" type="pres">
      <dgm:prSet presAssocID="{456B1F6A-0D6B-4393-824B-2FB8A3B25C40}" presName="parentText" presStyleLbl="alignNode1" presStyleIdx="3" presStyleCnt="17">
        <dgm:presLayoutVars>
          <dgm:chMax val="1"/>
          <dgm:bulletEnabled val="1"/>
        </dgm:presLayoutVars>
      </dgm:prSet>
      <dgm:spPr/>
      <dgm:t>
        <a:bodyPr/>
        <a:lstStyle/>
        <a:p>
          <a:endParaRPr lang="en-US"/>
        </a:p>
      </dgm:t>
    </dgm:pt>
    <dgm:pt modelId="{6046BEB5-6AFF-406E-8FEA-6DE9A7B807A9}" type="pres">
      <dgm:prSet presAssocID="{456B1F6A-0D6B-4393-824B-2FB8A3B25C40}" presName="descendantText" presStyleLbl="alignAcc1" presStyleIdx="3" presStyleCnt="17">
        <dgm:presLayoutVars>
          <dgm:bulletEnabled val="1"/>
        </dgm:presLayoutVars>
      </dgm:prSet>
      <dgm:spPr/>
      <dgm:t>
        <a:bodyPr/>
        <a:lstStyle/>
        <a:p>
          <a:endParaRPr lang="en-US"/>
        </a:p>
      </dgm:t>
    </dgm:pt>
    <dgm:pt modelId="{262B12D9-24F8-4064-A13F-EE9CF8341515}" type="pres">
      <dgm:prSet presAssocID="{2BBE5715-21BA-44A2-B1B1-2EACA4DFDC26}" presName="sp" presStyleCnt="0"/>
      <dgm:spPr/>
    </dgm:pt>
    <dgm:pt modelId="{07E97BDA-5A95-4131-ACCA-A06A6CB2F5A9}" type="pres">
      <dgm:prSet presAssocID="{380C5727-F050-407C-97D2-6614B0F658DF}" presName="composite" presStyleCnt="0"/>
      <dgm:spPr/>
    </dgm:pt>
    <dgm:pt modelId="{EBD44118-8AFE-4356-BC92-CC2578FD9AF1}" type="pres">
      <dgm:prSet presAssocID="{380C5727-F050-407C-97D2-6614B0F658DF}" presName="parentText" presStyleLbl="alignNode1" presStyleIdx="4" presStyleCnt="17">
        <dgm:presLayoutVars>
          <dgm:chMax val="1"/>
          <dgm:bulletEnabled val="1"/>
        </dgm:presLayoutVars>
      </dgm:prSet>
      <dgm:spPr/>
      <dgm:t>
        <a:bodyPr/>
        <a:lstStyle/>
        <a:p>
          <a:endParaRPr lang="en-US"/>
        </a:p>
      </dgm:t>
    </dgm:pt>
    <dgm:pt modelId="{2403A751-18B3-44EE-A80D-8BE1818EFD34}" type="pres">
      <dgm:prSet presAssocID="{380C5727-F050-407C-97D2-6614B0F658DF}" presName="descendantText" presStyleLbl="alignAcc1" presStyleIdx="4" presStyleCnt="17">
        <dgm:presLayoutVars>
          <dgm:bulletEnabled val="1"/>
        </dgm:presLayoutVars>
      </dgm:prSet>
      <dgm:spPr/>
      <dgm:t>
        <a:bodyPr/>
        <a:lstStyle/>
        <a:p>
          <a:endParaRPr lang="en-US"/>
        </a:p>
      </dgm:t>
    </dgm:pt>
    <dgm:pt modelId="{651B2CB1-7D34-44E3-BC47-AF7DF1FD5628}" type="pres">
      <dgm:prSet presAssocID="{C489169F-6172-4252-BE8C-F12F8051583E}" presName="sp" presStyleCnt="0"/>
      <dgm:spPr/>
    </dgm:pt>
    <dgm:pt modelId="{885105D7-4EA1-4442-8F36-560BB1B3093A}" type="pres">
      <dgm:prSet presAssocID="{14B61AD3-7BE9-4063-B06D-3BD1C411997C}" presName="composite" presStyleCnt="0"/>
      <dgm:spPr/>
    </dgm:pt>
    <dgm:pt modelId="{6F5136BC-81A3-40BB-8D6E-BF6F197CCD00}" type="pres">
      <dgm:prSet presAssocID="{14B61AD3-7BE9-4063-B06D-3BD1C411997C}" presName="parentText" presStyleLbl="alignNode1" presStyleIdx="5" presStyleCnt="17">
        <dgm:presLayoutVars>
          <dgm:chMax val="1"/>
          <dgm:bulletEnabled val="1"/>
        </dgm:presLayoutVars>
      </dgm:prSet>
      <dgm:spPr/>
      <dgm:t>
        <a:bodyPr/>
        <a:lstStyle/>
        <a:p>
          <a:endParaRPr lang="en-US"/>
        </a:p>
      </dgm:t>
    </dgm:pt>
    <dgm:pt modelId="{CA13B966-C699-4AA6-9B74-5DB3594777E6}" type="pres">
      <dgm:prSet presAssocID="{14B61AD3-7BE9-4063-B06D-3BD1C411997C}" presName="descendantText" presStyleLbl="alignAcc1" presStyleIdx="5" presStyleCnt="17">
        <dgm:presLayoutVars>
          <dgm:bulletEnabled val="1"/>
        </dgm:presLayoutVars>
      </dgm:prSet>
      <dgm:spPr/>
      <dgm:t>
        <a:bodyPr/>
        <a:lstStyle/>
        <a:p>
          <a:endParaRPr lang="en-US"/>
        </a:p>
      </dgm:t>
    </dgm:pt>
    <dgm:pt modelId="{FF54D126-4478-4C0D-B21C-24F5C26E9066}" type="pres">
      <dgm:prSet presAssocID="{2865C681-8941-436E-9BB5-B3178D615E0E}" presName="sp" presStyleCnt="0"/>
      <dgm:spPr/>
    </dgm:pt>
    <dgm:pt modelId="{B5AB2667-FEFD-4C1F-AF60-A8B854E44C28}" type="pres">
      <dgm:prSet presAssocID="{F4BE1603-D1FA-464B-B38B-ABC643C27DA5}" presName="composite" presStyleCnt="0"/>
      <dgm:spPr/>
    </dgm:pt>
    <dgm:pt modelId="{D6C4EBFF-D821-4BFB-8046-4A18C2D0D5E9}" type="pres">
      <dgm:prSet presAssocID="{F4BE1603-D1FA-464B-B38B-ABC643C27DA5}" presName="parentText" presStyleLbl="alignNode1" presStyleIdx="6" presStyleCnt="17">
        <dgm:presLayoutVars>
          <dgm:chMax val="1"/>
          <dgm:bulletEnabled val="1"/>
        </dgm:presLayoutVars>
      </dgm:prSet>
      <dgm:spPr/>
      <dgm:t>
        <a:bodyPr/>
        <a:lstStyle/>
        <a:p>
          <a:endParaRPr lang="en-US"/>
        </a:p>
      </dgm:t>
    </dgm:pt>
    <dgm:pt modelId="{E7AC188F-F377-43F7-A11E-C5F9B09BD943}" type="pres">
      <dgm:prSet presAssocID="{F4BE1603-D1FA-464B-B38B-ABC643C27DA5}" presName="descendantText" presStyleLbl="alignAcc1" presStyleIdx="6" presStyleCnt="17">
        <dgm:presLayoutVars>
          <dgm:bulletEnabled val="1"/>
        </dgm:presLayoutVars>
      </dgm:prSet>
      <dgm:spPr/>
      <dgm:t>
        <a:bodyPr/>
        <a:lstStyle/>
        <a:p>
          <a:endParaRPr lang="en-US"/>
        </a:p>
      </dgm:t>
    </dgm:pt>
    <dgm:pt modelId="{6B506B25-4F81-4C25-B616-9D982B24BB23}" type="pres">
      <dgm:prSet presAssocID="{85D2DDF0-D83E-4311-8CB6-A39762862EF3}" presName="sp" presStyleCnt="0"/>
      <dgm:spPr/>
    </dgm:pt>
    <dgm:pt modelId="{C8E47049-21B0-41F5-A2DE-8449AF250A4B}" type="pres">
      <dgm:prSet presAssocID="{D05D346E-AABE-47FA-A3B4-8BC15A666E7D}" presName="composite" presStyleCnt="0"/>
      <dgm:spPr/>
    </dgm:pt>
    <dgm:pt modelId="{A7DF7639-6FB7-4F3C-B6FB-B9F2AD53CB5C}" type="pres">
      <dgm:prSet presAssocID="{D05D346E-AABE-47FA-A3B4-8BC15A666E7D}" presName="parentText" presStyleLbl="alignNode1" presStyleIdx="7" presStyleCnt="17">
        <dgm:presLayoutVars>
          <dgm:chMax val="1"/>
          <dgm:bulletEnabled val="1"/>
        </dgm:presLayoutVars>
      </dgm:prSet>
      <dgm:spPr/>
      <dgm:t>
        <a:bodyPr/>
        <a:lstStyle/>
        <a:p>
          <a:endParaRPr lang="en-US"/>
        </a:p>
      </dgm:t>
    </dgm:pt>
    <dgm:pt modelId="{2290219F-4F44-4D98-8C52-B970B0976E82}" type="pres">
      <dgm:prSet presAssocID="{D05D346E-AABE-47FA-A3B4-8BC15A666E7D}" presName="descendantText" presStyleLbl="alignAcc1" presStyleIdx="7" presStyleCnt="17">
        <dgm:presLayoutVars>
          <dgm:bulletEnabled val="1"/>
        </dgm:presLayoutVars>
      </dgm:prSet>
      <dgm:spPr/>
      <dgm:t>
        <a:bodyPr/>
        <a:lstStyle/>
        <a:p>
          <a:endParaRPr lang="en-US"/>
        </a:p>
      </dgm:t>
    </dgm:pt>
    <dgm:pt modelId="{5660F5C7-697A-41B3-924A-D9EC20EB1AF8}" type="pres">
      <dgm:prSet presAssocID="{4D9FBE05-60C1-4DF1-B0B2-7290363C1B69}" presName="sp" presStyleCnt="0"/>
      <dgm:spPr/>
    </dgm:pt>
    <dgm:pt modelId="{7157DD01-9718-42E6-87F5-3732E578CDDA}" type="pres">
      <dgm:prSet presAssocID="{775E8F96-359F-41E3-BB69-77505531E0D0}" presName="composite" presStyleCnt="0"/>
      <dgm:spPr/>
    </dgm:pt>
    <dgm:pt modelId="{F666C9FD-6989-4A1E-ADF7-8427EA578182}" type="pres">
      <dgm:prSet presAssocID="{775E8F96-359F-41E3-BB69-77505531E0D0}" presName="parentText" presStyleLbl="alignNode1" presStyleIdx="8" presStyleCnt="17" custLinFactNeighborX="0" custLinFactNeighborY="977">
        <dgm:presLayoutVars>
          <dgm:chMax val="1"/>
          <dgm:bulletEnabled val="1"/>
        </dgm:presLayoutVars>
      </dgm:prSet>
      <dgm:spPr/>
      <dgm:t>
        <a:bodyPr/>
        <a:lstStyle/>
        <a:p>
          <a:endParaRPr lang="en-US"/>
        </a:p>
      </dgm:t>
    </dgm:pt>
    <dgm:pt modelId="{74A00227-A26D-4B2B-847A-2A646984088B}" type="pres">
      <dgm:prSet presAssocID="{775E8F96-359F-41E3-BB69-77505531E0D0}" presName="descendantText" presStyleLbl="alignAcc1" presStyleIdx="8" presStyleCnt="17">
        <dgm:presLayoutVars>
          <dgm:bulletEnabled val="1"/>
        </dgm:presLayoutVars>
      </dgm:prSet>
      <dgm:spPr/>
      <dgm:t>
        <a:bodyPr/>
        <a:lstStyle/>
        <a:p>
          <a:endParaRPr lang="en-US"/>
        </a:p>
      </dgm:t>
    </dgm:pt>
    <dgm:pt modelId="{238CFF25-C114-4EF2-8EE0-B73614837F6D}" type="pres">
      <dgm:prSet presAssocID="{49F22021-0E78-45B6-82F7-5E6DEAB0D8F4}" presName="sp" presStyleCnt="0"/>
      <dgm:spPr/>
    </dgm:pt>
    <dgm:pt modelId="{44C1FBDC-CF61-4076-B299-E19795655F48}" type="pres">
      <dgm:prSet presAssocID="{0DC6636F-358E-44B0-85F4-D4F05C30B39C}" presName="composite" presStyleCnt="0"/>
      <dgm:spPr/>
    </dgm:pt>
    <dgm:pt modelId="{9CE23720-EE8B-43FD-BC7E-B6360703320E}" type="pres">
      <dgm:prSet presAssocID="{0DC6636F-358E-44B0-85F4-D4F05C30B39C}" presName="parentText" presStyleLbl="alignNode1" presStyleIdx="9" presStyleCnt="17" custLinFactNeighborX="0" custLinFactNeighborY="6527">
        <dgm:presLayoutVars>
          <dgm:chMax val="1"/>
          <dgm:bulletEnabled val="1"/>
        </dgm:presLayoutVars>
      </dgm:prSet>
      <dgm:spPr/>
      <dgm:t>
        <a:bodyPr/>
        <a:lstStyle/>
        <a:p>
          <a:endParaRPr lang="en-US"/>
        </a:p>
      </dgm:t>
    </dgm:pt>
    <dgm:pt modelId="{2268DF01-2849-4072-9F23-87DDBEAECBD5}" type="pres">
      <dgm:prSet presAssocID="{0DC6636F-358E-44B0-85F4-D4F05C30B39C}" presName="descendantText" presStyleLbl="alignAcc1" presStyleIdx="9" presStyleCnt="17" custLinFactNeighborX="-98" custLinFactNeighborY="-14918">
        <dgm:presLayoutVars>
          <dgm:bulletEnabled val="1"/>
        </dgm:presLayoutVars>
      </dgm:prSet>
      <dgm:spPr/>
      <dgm:t>
        <a:bodyPr/>
        <a:lstStyle/>
        <a:p>
          <a:endParaRPr lang="en-US"/>
        </a:p>
      </dgm:t>
    </dgm:pt>
    <dgm:pt modelId="{7C3B0CE9-A623-4BBB-A100-E0F343047009}" type="pres">
      <dgm:prSet presAssocID="{A141D35D-CA94-476D-9DE8-213E11962FD9}" presName="sp" presStyleCnt="0"/>
      <dgm:spPr/>
    </dgm:pt>
    <dgm:pt modelId="{5A629B43-B854-49ED-A844-BE1822889A61}" type="pres">
      <dgm:prSet presAssocID="{D81D49D9-F015-4343-9F2E-AF6CFAA0FE69}" presName="composite" presStyleCnt="0"/>
      <dgm:spPr/>
    </dgm:pt>
    <dgm:pt modelId="{97C6E372-C16D-46F0-BB27-D9AEF25BB8D6}" type="pres">
      <dgm:prSet presAssocID="{D81D49D9-F015-4343-9F2E-AF6CFAA0FE69}" presName="parentText" presStyleLbl="alignNode1" presStyleIdx="10" presStyleCnt="17" custLinFactNeighborX="0" custLinFactNeighborY="-2818">
        <dgm:presLayoutVars>
          <dgm:chMax val="1"/>
          <dgm:bulletEnabled val="1"/>
        </dgm:presLayoutVars>
      </dgm:prSet>
      <dgm:spPr/>
      <dgm:t>
        <a:bodyPr/>
        <a:lstStyle/>
        <a:p>
          <a:endParaRPr lang="en-US"/>
        </a:p>
      </dgm:t>
    </dgm:pt>
    <dgm:pt modelId="{BA9314A8-5889-4902-A58E-E58021BBFDA7}" type="pres">
      <dgm:prSet presAssocID="{D81D49D9-F015-4343-9F2E-AF6CFAA0FE69}" presName="descendantText" presStyleLbl="alignAcc1" presStyleIdx="10" presStyleCnt="17">
        <dgm:presLayoutVars>
          <dgm:bulletEnabled val="1"/>
        </dgm:presLayoutVars>
      </dgm:prSet>
      <dgm:spPr/>
      <dgm:t>
        <a:bodyPr/>
        <a:lstStyle/>
        <a:p>
          <a:endParaRPr lang="en-US"/>
        </a:p>
      </dgm:t>
    </dgm:pt>
    <dgm:pt modelId="{FAB450A3-8A0D-4114-A043-D67327A5BFA3}" type="pres">
      <dgm:prSet presAssocID="{3671BD61-07A9-4DAF-9E27-35F28C738EF9}" presName="sp" presStyleCnt="0"/>
      <dgm:spPr/>
    </dgm:pt>
    <dgm:pt modelId="{8E3C6D07-3D70-4BD8-8AC1-FB027601E49E}" type="pres">
      <dgm:prSet presAssocID="{70DF7C8B-5D8B-4A2C-8A75-9007A1AF6687}" presName="composite" presStyleCnt="0"/>
      <dgm:spPr/>
    </dgm:pt>
    <dgm:pt modelId="{5A1DB5A4-E658-462D-85B3-5DC9943E8CC9}" type="pres">
      <dgm:prSet presAssocID="{70DF7C8B-5D8B-4A2C-8A75-9007A1AF6687}" presName="parentText" presStyleLbl="alignNode1" presStyleIdx="11" presStyleCnt="17">
        <dgm:presLayoutVars>
          <dgm:chMax val="1"/>
          <dgm:bulletEnabled val="1"/>
        </dgm:presLayoutVars>
      </dgm:prSet>
      <dgm:spPr/>
      <dgm:t>
        <a:bodyPr/>
        <a:lstStyle/>
        <a:p>
          <a:endParaRPr lang="en-US"/>
        </a:p>
      </dgm:t>
    </dgm:pt>
    <dgm:pt modelId="{03C7C207-43DC-447C-A0F7-46154C809F3B}" type="pres">
      <dgm:prSet presAssocID="{70DF7C8B-5D8B-4A2C-8A75-9007A1AF6687}" presName="descendantText" presStyleLbl="alignAcc1" presStyleIdx="11" presStyleCnt="17">
        <dgm:presLayoutVars>
          <dgm:bulletEnabled val="1"/>
        </dgm:presLayoutVars>
      </dgm:prSet>
      <dgm:spPr/>
      <dgm:t>
        <a:bodyPr/>
        <a:lstStyle/>
        <a:p>
          <a:endParaRPr lang="en-US"/>
        </a:p>
      </dgm:t>
    </dgm:pt>
    <dgm:pt modelId="{A29ECD7B-F51E-4F48-B39D-C842EB322C77}" type="pres">
      <dgm:prSet presAssocID="{ACADB81A-CCB5-4EEE-8D19-7E5759A22CEB}" presName="sp" presStyleCnt="0"/>
      <dgm:spPr/>
    </dgm:pt>
    <dgm:pt modelId="{30605588-5B43-4F37-9102-F5FB8FEA2EF0}" type="pres">
      <dgm:prSet presAssocID="{C5742C31-AD85-4287-B1F1-2511F5D645B4}" presName="composite" presStyleCnt="0"/>
      <dgm:spPr/>
    </dgm:pt>
    <dgm:pt modelId="{17535258-3888-495B-9454-9F6BE7E1C8BD}" type="pres">
      <dgm:prSet presAssocID="{C5742C31-AD85-4287-B1F1-2511F5D645B4}" presName="parentText" presStyleLbl="alignNode1" presStyleIdx="12" presStyleCnt="17">
        <dgm:presLayoutVars>
          <dgm:chMax val="1"/>
          <dgm:bulletEnabled val="1"/>
        </dgm:presLayoutVars>
      </dgm:prSet>
      <dgm:spPr/>
      <dgm:t>
        <a:bodyPr/>
        <a:lstStyle/>
        <a:p>
          <a:endParaRPr lang="en-US"/>
        </a:p>
      </dgm:t>
    </dgm:pt>
    <dgm:pt modelId="{42E03392-B076-403B-A355-2239E70C380E}" type="pres">
      <dgm:prSet presAssocID="{C5742C31-AD85-4287-B1F1-2511F5D645B4}" presName="descendantText" presStyleLbl="alignAcc1" presStyleIdx="12" presStyleCnt="17">
        <dgm:presLayoutVars>
          <dgm:bulletEnabled val="1"/>
        </dgm:presLayoutVars>
      </dgm:prSet>
      <dgm:spPr/>
      <dgm:t>
        <a:bodyPr/>
        <a:lstStyle/>
        <a:p>
          <a:endParaRPr lang="en-US"/>
        </a:p>
      </dgm:t>
    </dgm:pt>
    <dgm:pt modelId="{04CE74CA-1377-4208-9287-38DCC9A263F9}" type="pres">
      <dgm:prSet presAssocID="{2093F2F4-3FB5-46D8-9714-260EDB9C459A}" presName="sp" presStyleCnt="0"/>
      <dgm:spPr/>
    </dgm:pt>
    <dgm:pt modelId="{5C7ADFCF-B5DD-43D4-BD94-B0866F35145B}" type="pres">
      <dgm:prSet presAssocID="{9091FEB9-6FBC-4950-A648-B31DB4F9A773}" presName="composite" presStyleCnt="0"/>
      <dgm:spPr/>
    </dgm:pt>
    <dgm:pt modelId="{A06315CB-C729-434B-9121-46C89AEB9A5A}" type="pres">
      <dgm:prSet presAssocID="{9091FEB9-6FBC-4950-A648-B31DB4F9A773}" presName="parentText" presStyleLbl="alignNode1" presStyleIdx="13" presStyleCnt="17" custLinFactNeighborX="0" custLinFactNeighborY="-6935">
        <dgm:presLayoutVars>
          <dgm:chMax val="1"/>
          <dgm:bulletEnabled val="1"/>
        </dgm:presLayoutVars>
      </dgm:prSet>
      <dgm:spPr/>
      <dgm:t>
        <a:bodyPr/>
        <a:lstStyle/>
        <a:p>
          <a:endParaRPr lang="en-US"/>
        </a:p>
      </dgm:t>
    </dgm:pt>
    <dgm:pt modelId="{D85B6184-2459-4AE4-94F7-EE721157F3B7}" type="pres">
      <dgm:prSet presAssocID="{9091FEB9-6FBC-4950-A648-B31DB4F9A773}" presName="descendantText" presStyleLbl="alignAcc1" presStyleIdx="13" presStyleCnt="17">
        <dgm:presLayoutVars>
          <dgm:bulletEnabled val="1"/>
        </dgm:presLayoutVars>
      </dgm:prSet>
      <dgm:spPr/>
      <dgm:t>
        <a:bodyPr/>
        <a:lstStyle/>
        <a:p>
          <a:endParaRPr lang="en-US"/>
        </a:p>
      </dgm:t>
    </dgm:pt>
    <dgm:pt modelId="{5A8F9A2A-DA32-4574-9BA9-4158937C0645}" type="pres">
      <dgm:prSet presAssocID="{660E6DDD-98A1-461F-A0E7-82B1F0FB4C4F}" presName="sp" presStyleCnt="0"/>
      <dgm:spPr/>
    </dgm:pt>
    <dgm:pt modelId="{05A2216C-6DED-4EC6-A138-B3F66FA0E513}" type="pres">
      <dgm:prSet presAssocID="{22F87FA0-9908-4B82-BC4A-987375602A38}" presName="composite" presStyleCnt="0"/>
      <dgm:spPr/>
    </dgm:pt>
    <dgm:pt modelId="{73E5F6CD-6B74-4DFC-B416-6EA98C0258BF}" type="pres">
      <dgm:prSet presAssocID="{22F87FA0-9908-4B82-BC4A-987375602A38}" presName="parentText" presStyleLbl="alignNode1" presStyleIdx="14" presStyleCnt="17">
        <dgm:presLayoutVars>
          <dgm:chMax val="1"/>
          <dgm:bulletEnabled val="1"/>
        </dgm:presLayoutVars>
      </dgm:prSet>
      <dgm:spPr/>
      <dgm:t>
        <a:bodyPr/>
        <a:lstStyle/>
        <a:p>
          <a:endParaRPr lang="en-US"/>
        </a:p>
      </dgm:t>
    </dgm:pt>
    <dgm:pt modelId="{4F5B31C2-33C6-443A-8E5A-F13646EC3783}" type="pres">
      <dgm:prSet presAssocID="{22F87FA0-9908-4B82-BC4A-987375602A38}" presName="descendantText" presStyleLbl="alignAcc1" presStyleIdx="14" presStyleCnt="17">
        <dgm:presLayoutVars>
          <dgm:bulletEnabled val="1"/>
        </dgm:presLayoutVars>
      </dgm:prSet>
      <dgm:spPr/>
      <dgm:t>
        <a:bodyPr/>
        <a:lstStyle/>
        <a:p>
          <a:endParaRPr lang="en-US"/>
        </a:p>
      </dgm:t>
    </dgm:pt>
    <dgm:pt modelId="{32D16F78-06CB-40D4-BCEE-20F8A7388F62}" type="pres">
      <dgm:prSet presAssocID="{E909474F-CD29-444D-848F-01B589755194}" presName="sp" presStyleCnt="0"/>
      <dgm:spPr/>
    </dgm:pt>
    <dgm:pt modelId="{D4C1978B-9928-4865-BF7B-A29E2894B2C8}" type="pres">
      <dgm:prSet presAssocID="{FE61F828-A5BF-41DF-9006-FCB81A33C187}" presName="composite" presStyleCnt="0"/>
      <dgm:spPr/>
    </dgm:pt>
    <dgm:pt modelId="{B1427E29-695F-4438-82EF-A69C94D74897}" type="pres">
      <dgm:prSet presAssocID="{FE61F828-A5BF-41DF-9006-FCB81A33C187}" presName="parentText" presStyleLbl="alignNode1" presStyleIdx="15" presStyleCnt="17" custLinFactNeighborX="0" custLinFactNeighborY="-22511">
        <dgm:presLayoutVars>
          <dgm:chMax val="1"/>
          <dgm:bulletEnabled val="1"/>
        </dgm:presLayoutVars>
      </dgm:prSet>
      <dgm:spPr/>
      <dgm:t>
        <a:bodyPr/>
        <a:lstStyle/>
        <a:p>
          <a:endParaRPr lang="en-US"/>
        </a:p>
      </dgm:t>
    </dgm:pt>
    <dgm:pt modelId="{79D9A588-A4B4-4DDE-BD78-F5013F6E541D}" type="pres">
      <dgm:prSet presAssocID="{FE61F828-A5BF-41DF-9006-FCB81A33C187}" presName="descendantText" presStyleLbl="alignAcc1" presStyleIdx="15" presStyleCnt="17">
        <dgm:presLayoutVars>
          <dgm:bulletEnabled val="1"/>
        </dgm:presLayoutVars>
      </dgm:prSet>
      <dgm:spPr/>
      <dgm:t>
        <a:bodyPr/>
        <a:lstStyle/>
        <a:p>
          <a:endParaRPr lang="en-US"/>
        </a:p>
      </dgm:t>
    </dgm:pt>
    <dgm:pt modelId="{836DD107-7A35-409C-A455-9A599CA26439}" type="pres">
      <dgm:prSet presAssocID="{CD88D95E-6689-4394-AF0E-0291491CEADC}" presName="sp" presStyleCnt="0"/>
      <dgm:spPr/>
    </dgm:pt>
    <dgm:pt modelId="{A4C9A4CE-AAB1-42BB-B2E6-64A6CD3B4E98}" type="pres">
      <dgm:prSet presAssocID="{C15550DD-A3A1-4CC1-A184-15751D4D84EC}" presName="composite" presStyleCnt="0"/>
      <dgm:spPr/>
    </dgm:pt>
    <dgm:pt modelId="{6FD147F1-C1E0-491B-B650-5B0A37A05EE0}" type="pres">
      <dgm:prSet presAssocID="{C15550DD-A3A1-4CC1-A184-15751D4D84EC}" presName="parentText" presStyleLbl="alignNode1" presStyleIdx="16" presStyleCnt="17">
        <dgm:presLayoutVars>
          <dgm:chMax val="1"/>
          <dgm:bulletEnabled val="1"/>
        </dgm:presLayoutVars>
      </dgm:prSet>
      <dgm:spPr/>
      <dgm:t>
        <a:bodyPr/>
        <a:lstStyle/>
        <a:p>
          <a:endParaRPr lang="en-US"/>
        </a:p>
      </dgm:t>
    </dgm:pt>
    <dgm:pt modelId="{164E85A7-8E12-477E-AD7F-11C4840B62B2}" type="pres">
      <dgm:prSet presAssocID="{C15550DD-A3A1-4CC1-A184-15751D4D84EC}" presName="descendantText" presStyleLbl="alignAcc1" presStyleIdx="16" presStyleCnt="17">
        <dgm:presLayoutVars>
          <dgm:bulletEnabled val="1"/>
        </dgm:presLayoutVars>
      </dgm:prSet>
      <dgm:spPr/>
      <dgm:t>
        <a:bodyPr/>
        <a:lstStyle/>
        <a:p>
          <a:endParaRPr lang="en-US"/>
        </a:p>
      </dgm:t>
    </dgm:pt>
  </dgm:ptLst>
  <dgm:cxnLst>
    <dgm:cxn modelId="{CEF97342-DCA5-4929-AEED-CF5866502CBC}" type="presOf" srcId="{7C0C274E-2B20-4874-B740-F75E94D8AC2A}" destId="{6046BEB5-6AFF-406E-8FEA-6DE9A7B807A9}" srcOrd="0" destOrd="0" presId="urn:microsoft.com/office/officeart/2005/8/layout/chevron2"/>
    <dgm:cxn modelId="{114CB7C8-DA97-4AEC-98C7-F5D0B462DB1D}" type="presOf" srcId="{775E8F96-359F-41E3-BB69-77505531E0D0}" destId="{F666C9FD-6989-4A1E-ADF7-8427EA578182}" srcOrd="0" destOrd="0" presId="urn:microsoft.com/office/officeart/2005/8/layout/chevron2"/>
    <dgm:cxn modelId="{77B6916F-ADF5-4E1B-8866-D847BD53C262}" type="presOf" srcId="{EBA5F996-B60F-49FB-97BF-C6F010294502}" destId="{16346EA2-E9E5-4218-877D-7A280A090960}" srcOrd="0" destOrd="0" presId="urn:microsoft.com/office/officeart/2005/8/layout/chevron2"/>
    <dgm:cxn modelId="{9AD46CD4-5F2B-46F0-9E06-5518420FD685}" srcId="{637FBF8A-C804-4D23-91B2-623F1EC93C8B}" destId="{456B1F6A-0D6B-4393-824B-2FB8A3B25C40}" srcOrd="3" destOrd="0" parTransId="{DB717B89-2AC2-4F4E-AE44-AB41A2A69E9D}" sibTransId="{2BBE5715-21BA-44A2-B1B1-2EACA4DFDC26}"/>
    <dgm:cxn modelId="{55509501-5142-447F-800F-F69C02D84164}" type="presOf" srcId="{F79B0DB3-E6E2-456A-BED3-ADAD73680C94}" destId="{2290219F-4F44-4D98-8C52-B970B0976E82}" srcOrd="0" destOrd="0" presId="urn:microsoft.com/office/officeart/2005/8/layout/chevron2"/>
    <dgm:cxn modelId="{A1EA03AD-AD8D-4A3F-B73C-C197574871D5}" srcId="{83BB2B18-5272-4B28-AB2D-789BA7522235}" destId="{FC2E6934-7779-46E3-82F5-E7773FBEA260}" srcOrd="0" destOrd="0" parTransId="{FB1E249C-2273-4D46-A54D-37117AFFAF8B}" sibTransId="{DDB9681A-4BF6-4AE2-9B66-59B9035D8C49}"/>
    <dgm:cxn modelId="{392DFC9C-62A0-456A-8A34-AB220D8E5040}" srcId="{637FBF8A-C804-4D23-91B2-623F1EC93C8B}" destId="{9BC8D0C6-E077-47EA-9B13-7AC27C0984A1}" srcOrd="1" destOrd="0" parTransId="{87E6B444-8538-484A-94FF-6932ED71320B}" sibTransId="{8EB3CA2B-15F7-4AAA-BD0B-B3345024A5D0}"/>
    <dgm:cxn modelId="{1FE7CE90-D2B6-422E-83AC-8BE3B312ACE6}" srcId="{637FBF8A-C804-4D23-91B2-623F1EC93C8B}" destId="{83BB2B18-5272-4B28-AB2D-789BA7522235}" srcOrd="0" destOrd="0" parTransId="{6E263111-1FDC-4FC8-8E84-8DB7FEE29D65}" sibTransId="{4420D948-D017-41F5-B119-02CCA78B2CD1}"/>
    <dgm:cxn modelId="{3BBDF861-C054-455F-8DCB-16E62FBB4781}" type="presOf" srcId="{C15550DD-A3A1-4CC1-A184-15751D4D84EC}" destId="{6FD147F1-C1E0-491B-B650-5B0A37A05EE0}" srcOrd="0" destOrd="0" presId="urn:microsoft.com/office/officeart/2005/8/layout/chevron2"/>
    <dgm:cxn modelId="{75864FE6-E714-4869-B88B-D8CB43EEA0E6}" type="presOf" srcId="{83BB2B18-5272-4B28-AB2D-789BA7522235}" destId="{A34C50E3-B841-4A62-87A8-4BB2DC3B4A2F}" srcOrd="0" destOrd="0" presId="urn:microsoft.com/office/officeart/2005/8/layout/chevron2"/>
    <dgm:cxn modelId="{C256299B-589F-40A3-BACD-092C8B1A772C}" type="presOf" srcId="{F4BE1603-D1FA-464B-B38B-ABC643C27DA5}" destId="{D6C4EBFF-D821-4BFB-8046-4A18C2D0D5E9}" srcOrd="0" destOrd="0" presId="urn:microsoft.com/office/officeart/2005/8/layout/chevron2"/>
    <dgm:cxn modelId="{4A5BF115-82DB-495B-9AC2-9DE8A9839884}" type="presOf" srcId="{78A068CF-B7D5-43CF-B969-42E588ADD4D1}" destId="{BA9314A8-5889-4902-A58E-E58021BBFDA7}" srcOrd="0" destOrd="0" presId="urn:microsoft.com/office/officeart/2005/8/layout/chevron2"/>
    <dgm:cxn modelId="{376F22F3-86F5-47E3-9683-584F210DEF26}" srcId="{637FBF8A-C804-4D23-91B2-623F1EC93C8B}" destId="{EBA5F996-B60F-49FB-97BF-C6F010294502}" srcOrd="2" destOrd="0" parTransId="{4D95DB23-4EBD-4B33-AA0F-AFD1954D783E}" sibTransId="{720025D3-481F-4B9C-93F3-746403F3B677}"/>
    <dgm:cxn modelId="{D543CA9A-94E5-4D77-BCA2-001AE8FAAAFA}" srcId="{637FBF8A-C804-4D23-91B2-623F1EC93C8B}" destId="{C5742C31-AD85-4287-B1F1-2511F5D645B4}" srcOrd="12" destOrd="0" parTransId="{2E125126-E88C-470E-A47E-DEF971E7CAFA}" sibTransId="{2093F2F4-3FB5-46D8-9714-260EDB9C459A}"/>
    <dgm:cxn modelId="{83893EB0-A30D-4930-928D-08E80297572B}" srcId="{70DF7C8B-5D8B-4A2C-8A75-9007A1AF6687}" destId="{1B609556-8441-4445-95CE-439668DE8407}" srcOrd="0" destOrd="0" parTransId="{58F2450B-ED3F-4407-B112-B23080E50966}" sibTransId="{568424F1-DCEA-4512-8188-3E139558B3DE}"/>
    <dgm:cxn modelId="{AB0E507A-539C-408F-8C0D-9C595CB8DD89}" srcId="{9BC8D0C6-E077-47EA-9B13-7AC27C0984A1}" destId="{82181B6F-DC79-40E7-8D38-1FA2B96D96EC}" srcOrd="0" destOrd="0" parTransId="{33695FA6-8204-401E-8E49-1CB2A4CFB346}" sibTransId="{06CAFB44-DE72-4447-9B12-D7A3009DE257}"/>
    <dgm:cxn modelId="{ACBF61E4-9C8C-4152-AAC2-6A84C7EA4C9A}" type="presOf" srcId="{324D7BE2-E05D-443A-A92D-C97676A21F62}" destId="{CA13B966-C699-4AA6-9B74-5DB3594777E6}" srcOrd="0" destOrd="0" presId="urn:microsoft.com/office/officeart/2005/8/layout/chevron2"/>
    <dgm:cxn modelId="{9FA85CBB-5D5B-4643-A5D9-0E0A1AB0DF2A}" srcId="{456B1F6A-0D6B-4393-824B-2FB8A3B25C40}" destId="{7C0C274E-2B20-4874-B740-F75E94D8AC2A}" srcOrd="0" destOrd="0" parTransId="{9CE1A405-1465-46FD-935F-0864C776B503}" sibTransId="{7A57BE59-2781-49C2-89CA-109E993C831E}"/>
    <dgm:cxn modelId="{88C90229-8DC7-40F2-A48D-E922A59CA24C}" type="presOf" srcId="{D81D49D9-F015-4343-9F2E-AF6CFAA0FE69}" destId="{97C6E372-C16D-46F0-BB27-D9AEF25BB8D6}" srcOrd="0" destOrd="0" presId="urn:microsoft.com/office/officeart/2005/8/layout/chevron2"/>
    <dgm:cxn modelId="{060D3581-C73E-4175-9E33-E9F0CBFE5D64}" type="presOf" srcId="{0DC6636F-358E-44B0-85F4-D4F05C30B39C}" destId="{9CE23720-EE8B-43FD-BC7E-B6360703320E}" srcOrd="0" destOrd="0" presId="urn:microsoft.com/office/officeart/2005/8/layout/chevron2"/>
    <dgm:cxn modelId="{A59B727A-C1A2-4BC4-B10A-F65DD3283E73}" srcId="{637FBF8A-C804-4D23-91B2-623F1EC93C8B}" destId="{0DC6636F-358E-44B0-85F4-D4F05C30B39C}" srcOrd="9" destOrd="0" parTransId="{19B2BDCB-6C5D-4FB0-BE51-F6A4F7232F18}" sibTransId="{A141D35D-CA94-476D-9DE8-213E11962FD9}"/>
    <dgm:cxn modelId="{3BE4E327-C12C-4B39-9AA5-26BF147D433B}" srcId="{C15550DD-A3A1-4CC1-A184-15751D4D84EC}" destId="{E94CE945-7794-460A-BEE1-F2C12B2EE33C}" srcOrd="0" destOrd="0" parTransId="{E3F3ED80-652C-440D-9DDB-0AF87E8A5C8F}" sibTransId="{892B88C1-9347-448C-B1E8-C1C455837271}"/>
    <dgm:cxn modelId="{7E5730B2-CBBC-46DF-98CE-A01EFF50AD84}" type="presOf" srcId="{BB0ADA75-14D5-4B3B-96E0-FC989D5CB7E2}" destId="{2403A751-18B3-44EE-A80D-8BE1818EFD34}" srcOrd="0" destOrd="0" presId="urn:microsoft.com/office/officeart/2005/8/layout/chevron2"/>
    <dgm:cxn modelId="{C2DCCF1E-CEC9-4F54-AA59-2AF8B9A6C8E2}" type="presOf" srcId="{637FBF8A-C804-4D23-91B2-623F1EC93C8B}" destId="{9425AA15-2402-4795-9E45-6261963B6D1D}" srcOrd="0" destOrd="0" presId="urn:microsoft.com/office/officeart/2005/8/layout/chevron2"/>
    <dgm:cxn modelId="{32DF9A47-60A5-46E5-B5D6-8F4C041D2A82}" srcId="{C5742C31-AD85-4287-B1F1-2511F5D645B4}" destId="{B8DCC08B-444A-4BD0-9CC2-E721CA110F05}" srcOrd="0" destOrd="0" parTransId="{62238EF1-E4AE-411C-A882-0108DAF2E08C}" sibTransId="{8A5B31F2-4C7B-429E-8705-4CDBD53AB516}"/>
    <dgm:cxn modelId="{7958D94E-98BD-4159-85A2-422C0512034C}" type="presOf" srcId="{82181B6F-DC79-40E7-8D38-1FA2B96D96EC}" destId="{A3DA846C-8033-42E6-9882-52B2A1C87F11}" srcOrd="0" destOrd="0" presId="urn:microsoft.com/office/officeart/2005/8/layout/chevron2"/>
    <dgm:cxn modelId="{82CBC1E4-AB6F-4EFF-84F8-51A03341E5CC}" type="presOf" srcId="{B8DCC08B-444A-4BD0-9CC2-E721CA110F05}" destId="{42E03392-B076-403B-A355-2239E70C380E}" srcOrd="0" destOrd="0" presId="urn:microsoft.com/office/officeart/2005/8/layout/chevron2"/>
    <dgm:cxn modelId="{B5404C5A-23D2-43E1-85BA-7982DB62589A}" srcId="{637FBF8A-C804-4D23-91B2-623F1EC93C8B}" destId="{9091FEB9-6FBC-4950-A648-B31DB4F9A773}" srcOrd="13" destOrd="0" parTransId="{80AAD9CD-AFFC-41AA-8CDE-7E38BF669C4F}" sibTransId="{660E6DDD-98A1-461F-A0E7-82B1F0FB4C4F}"/>
    <dgm:cxn modelId="{C25CEB5D-9357-4D0C-AE27-9EB3D9892C8C}" type="presOf" srcId="{456B1F6A-0D6B-4393-824B-2FB8A3B25C40}" destId="{4E2CC1B8-4EF0-45BB-AA11-87B7396C7394}" srcOrd="0" destOrd="0" presId="urn:microsoft.com/office/officeart/2005/8/layout/chevron2"/>
    <dgm:cxn modelId="{ECB6CDF5-1C5C-4594-9557-13534E6A6324}" type="presOf" srcId="{A634F4A8-B6E3-4C3D-91DF-985749C631E8}" destId="{E7AC188F-F377-43F7-A11E-C5F9B09BD943}" srcOrd="0" destOrd="0" presId="urn:microsoft.com/office/officeart/2005/8/layout/chevron2"/>
    <dgm:cxn modelId="{D161CBD9-F6F0-4281-9B2D-FBFAA1F0EB4B}" srcId="{D81D49D9-F015-4343-9F2E-AF6CFAA0FE69}" destId="{78A068CF-B7D5-43CF-B969-42E588ADD4D1}" srcOrd="0" destOrd="0" parTransId="{5F06FE25-A5FE-4EAA-B351-0F5506464DFD}" sibTransId="{AEC49A9C-EDDB-48B5-9686-E250AC6E7B18}"/>
    <dgm:cxn modelId="{22237CCB-C2E7-44D3-8FCC-617FB4103B5E}" type="presOf" srcId="{E94CE945-7794-460A-BEE1-F2C12B2EE33C}" destId="{164E85A7-8E12-477E-AD7F-11C4840B62B2}" srcOrd="0" destOrd="0" presId="urn:microsoft.com/office/officeart/2005/8/layout/chevron2"/>
    <dgm:cxn modelId="{C7BA31E4-A470-4BC2-AA9A-6E277BC6BF7B}" type="presOf" srcId="{C5742C31-AD85-4287-B1F1-2511F5D645B4}" destId="{17535258-3888-495B-9454-9F6BE7E1C8BD}" srcOrd="0" destOrd="0" presId="urn:microsoft.com/office/officeart/2005/8/layout/chevron2"/>
    <dgm:cxn modelId="{A369951D-A1E5-46E7-A3EC-461AD5E5462C}" type="presOf" srcId="{975DA6D9-F3CD-45B6-ABB8-ADCAF730BC23}" destId="{01277F7C-7830-4BF8-9609-1ACF49760D06}" srcOrd="0" destOrd="0" presId="urn:microsoft.com/office/officeart/2005/8/layout/chevron2"/>
    <dgm:cxn modelId="{1330C140-07EE-46C7-B712-3086983CF972}" type="presOf" srcId="{F7B1412C-FE3A-491A-A464-61C8B9C402A2}" destId="{D85B6184-2459-4AE4-94F7-EE721157F3B7}" srcOrd="0" destOrd="0" presId="urn:microsoft.com/office/officeart/2005/8/layout/chevron2"/>
    <dgm:cxn modelId="{E23C41D8-360E-451E-A85C-6323985F3628}" srcId="{9091FEB9-6FBC-4950-A648-B31DB4F9A773}" destId="{F7B1412C-FE3A-491A-A464-61C8B9C402A2}" srcOrd="0" destOrd="0" parTransId="{47515EE7-B1FD-4CFC-AC3D-B4E1A9A8E318}" sibTransId="{DED77FB6-046E-4A14-AAD7-2726113A9CB8}"/>
    <dgm:cxn modelId="{E6E29127-350B-4691-AE26-44C99280859A}" srcId="{637FBF8A-C804-4D23-91B2-623F1EC93C8B}" destId="{380C5727-F050-407C-97D2-6614B0F658DF}" srcOrd="4" destOrd="0" parTransId="{F9C57B8C-9BF2-4531-8522-DF0739419EA9}" sibTransId="{C489169F-6172-4252-BE8C-F12F8051583E}"/>
    <dgm:cxn modelId="{9B455DB7-2468-47C3-885E-3C2E7DFBF8E0}" srcId="{637FBF8A-C804-4D23-91B2-623F1EC93C8B}" destId="{775E8F96-359F-41E3-BB69-77505531E0D0}" srcOrd="8" destOrd="0" parTransId="{966C7945-6FF3-4FE9-ADFA-75D0FB73575C}" sibTransId="{49F22021-0E78-45B6-82F7-5E6DEAB0D8F4}"/>
    <dgm:cxn modelId="{5C2641E8-7C8B-4987-85FC-250DF350A9A1}" srcId="{FE61F828-A5BF-41DF-9006-FCB81A33C187}" destId="{4063174F-18B8-4E85-8AB0-350B1686B257}" srcOrd="0" destOrd="0" parTransId="{924FB093-5819-442A-8881-3F3A971F2661}" sibTransId="{A7E6126B-77AA-47F7-8AFC-AB4745654DDC}"/>
    <dgm:cxn modelId="{41263351-1B24-4897-814D-B453AF397113}" type="presOf" srcId="{70DF7C8B-5D8B-4A2C-8A75-9007A1AF6687}" destId="{5A1DB5A4-E658-462D-85B3-5DC9943E8CC9}" srcOrd="0" destOrd="0" presId="urn:microsoft.com/office/officeart/2005/8/layout/chevron2"/>
    <dgm:cxn modelId="{F3A6A9B3-F911-407B-ACDB-1ABBE1A2ADC2}" srcId="{637FBF8A-C804-4D23-91B2-623F1EC93C8B}" destId="{D05D346E-AABE-47FA-A3B4-8BC15A666E7D}" srcOrd="7" destOrd="0" parTransId="{BFD70681-D035-4FA2-93A3-A6EF36097C0C}" sibTransId="{4D9FBE05-60C1-4DF1-B0B2-7290363C1B69}"/>
    <dgm:cxn modelId="{6C5ED33F-038C-4155-8B45-5403A6FF02E9}" srcId="{EBA5F996-B60F-49FB-97BF-C6F010294502}" destId="{975DA6D9-F3CD-45B6-ABB8-ADCAF730BC23}" srcOrd="0" destOrd="0" parTransId="{78582F79-CC22-4FFC-B3EF-B27DB73F4165}" sibTransId="{843CEB27-2851-4424-BFC5-D581397D9602}"/>
    <dgm:cxn modelId="{F1C19A80-2A84-48BD-B88A-C34576DB3600}" srcId="{637FBF8A-C804-4D23-91B2-623F1EC93C8B}" destId="{F4BE1603-D1FA-464B-B38B-ABC643C27DA5}" srcOrd="6" destOrd="0" parTransId="{EB64846B-55C3-4848-8865-0E872A2C185C}" sibTransId="{85D2DDF0-D83E-4311-8CB6-A39762862EF3}"/>
    <dgm:cxn modelId="{B78B77CF-A2FF-402C-99A9-035E2759409B}" type="presOf" srcId="{FC2E6934-7779-46E3-82F5-E7773FBEA260}" destId="{A2FC4232-FAF8-4FC2-8AEB-3BD47A27AE42}" srcOrd="0" destOrd="0" presId="urn:microsoft.com/office/officeart/2005/8/layout/chevron2"/>
    <dgm:cxn modelId="{1150123C-7D44-451E-894A-8747D4B406E2}" srcId="{637FBF8A-C804-4D23-91B2-623F1EC93C8B}" destId="{70DF7C8B-5D8B-4A2C-8A75-9007A1AF6687}" srcOrd="11" destOrd="0" parTransId="{0C6D2F0C-5D5D-46B0-B28D-9F2187DEA702}" sibTransId="{ACADB81A-CCB5-4EEE-8D19-7E5759A22CEB}"/>
    <dgm:cxn modelId="{080DD78B-16A4-48F5-AE3D-B5D8D13A86F8}" type="presOf" srcId="{4063174F-18B8-4E85-8AB0-350B1686B257}" destId="{79D9A588-A4B4-4DDE-BD78-F5013F6E541D}" srcOrd="0" destOrd="0" presId="urn:microsoft.com/office/officeart/2005/8/layout/chevron2"/>
    <dgm:cxn modelId="{2567043F-331D-4B4B-96F3-31FF5250CE03}" srcId="{380C5727-F050-407C-97D2-6614B0F658DF}" destId="{BB0ADA75-14D5-4B3B-96E0-FC989D5CB7E2}" srcOrd="0" destOrd="0" parTransId="{3967045C-B48C-47C6-B707-B8EFFA469361}" sibTransId="{36042A80-FF0E-4B74-A4D4-62CD693B79FC}"/>
    <dgm:cxn modelId="{9BB3A547-57CD-4D65-9388-95EBABBD6A2B}" srcId="{775E8F96-359F-41E3-BB69-77505531E0D0}" destId="{21764DCB-2042-4CCD-8B6F-8207F28A2126}" srcOrd="0" destOrd="0" parTransId="{2149B8C1-CE45-4A8E-B703-29BE0777AE68}" sibTransId="{311708F3-919B-4900-BEA6-BF020040D50E}"/>
    <dgm:cxn modelId="{2ECC7B03-9589-450E-BB6B-DA1F3D5A58FD}" type="presOf" srcId="{22F87FA0-9908-4B82-BC4A-987375602A38}" destId="{73E5F6CD-6B74-4DFC-B416-6EA98C0258BF}" srcOrd="0" destOrd="0" presId="urn:microsoft.com/office/officeart/2005/8/layout/chevron2"/>
    <dgm:cxn modelId="{15D9C1BF-2DE1-4C8E-AE12-8CBFED1680D9}" type="presOf" srcId="{BDCCEFEC-BC1F-4D16-8B2E-700B7796A02A}" destId="{4F5B31C2-33C6-443A-8E5A-F13646EC3783}" srcOrd="0" destOrd="0" presId="urn:microsoft.com/office/officeart/2005/8/layout/chevron2"/>
    <dgm:cxn modelId="{289590A1-FDA4-471A-92AD-608687A63867}" type="presOf" srcId="{14B61AD3-7BE9-4063-B06D-3BD1C411997C}" destId="{6F5136BC-81A3-40BB-8D6E-BF6F197CCD00}" srcOrd="0" destOrd="0" presId="urn:microsoft.com/office/officeart/2005/8/layout/chevron2"/>
    <dgm:cxn modelId="{88167B3D-A0D4-4BE5-B694-9E695D14F942}" type="presOf" srcId="{FE61F828-A5BF-41DF-9006-FCB81A33C187}" destId="{B1427E29-695F-4438-82EF-A69C94D74897}" srcOrd="0" destOrd="0" presId="urn:microsoft.com/office/officeart/2005/8/layout/chevron2"/>
    <dgm:cxn modelId="{18C12056-4C85-43B8-B98F-4BA050160344}" srcId="{0DC6636F-358E-44B0-85F4-D4F05C30B39C}" destId="{3035F94A-C929-448B-8589-D67AF5D97B38}" srcOrd="0" destOrd="0" parTransId="{E0182D88-FFEB-440D-ACE4-D2A844FD621F}" sibTransId="{7C3FF137-8847-4187-BB86-A3B6EA6B4659}"/>
    <dgm:cxn modelId="{168977E3-87D8-4E05-8F49-EA51D4842870}" srcId="{22F87FA0-9908-4B82-BC4A-987375602A38}" destId="{BDCCEFEC-BC1F-4D16-8B2E-700B7796A02A}" srcOrd="0" destOrd="0" parTransId="{AF5C3DDE-4B65-43FE-A6AA-BEB8D571DAFC}" sibTransId="{09A2B22D-AC46-4F60-A6A5-904491E32804}"/>
    <dgm:cxn modelId="{B56FC5D7-C74F-4B87-85CF-8F6F100DEC14}" srcId="{637FBF8A-C804-4D23-91B2-623F1EC93C8B}" destId="{C15550DD-A3A1-4CC1-A184-15751D4D84EC}" srcOrd="16" destOrd="0" parTransId="{CA160D20-C7C1-45A9-820A-F8138D6A92D0}" sibTransId="{525D3B53-0680-4600-B0C5-CFAA1BE749FE}"/>
    <dgm:cxn modelId="{3E31CFFE-0B44-4799-9541-CAA40F2A4EDC}" srcId="{F4BE1603-D1FA-464B-B38B-ABC643C27DA5}" destId="{A634F4A8-B6E3-4C3D-91DF-985749C631E8}" srcOrd="0" destOrd="0" parTransId="{96C12548-BD3D-4ABE-A0E2-F2C45F32C718}" sibTransId="{3F309852-BD1C-4540-96F4-F1991C7827A9}"/>
    <dgm:cxn modelId="{D34232E7-0BD8-4B66-94CC-3CCD55492521}" type="presOf" srcId="{9BC8D0C6-E077-47EA-9B13-7AC27C0984A1}" destId="{58C6CD42-2EE4-4218-A4C5-8DC71FB7670D}" srcOrd="0" destOrd="0" presId="urn:microsoft.com/office/officeart/2005/8/layout/chevron2"/>
    <dgm:cxn modelId="{F397458B-EE9E-470A-9C9B-40F7668B83B8}" type="presOf" srcId="{D05D346E-AABE-47FA-A3B4-8BC15A666E7D}" destId="{A7DF7639-6FB7-4F3C-B6FB-B9F2AD53CB5C}" srcOrd="0" destOrd="0" presId="urn:microsoft.com/office/officeart/2005/8/layout/chevron2"/>
    <dgm:cxn modelId="{46F3BD0B-247A-4510-91D5-97C7AC0BB618}" type="presOf" srcId="{380C5727-F050-407C-97D2-6614B0F658DF}" destId="{EBD44118-8AFE-4356-BC92-CC2578FD9AF1}" srcOrd="0" destOrd="0" presId="urn:microsoft.com/office/officeart/2005/8/layout/chevron2"/>
    <dgm:cxn modelId="{3E17BB23-B218-4605-B09B-5B40927352B6}" srcId="{637FBF8A-C804-4D23-91B2-623F1EC93C8B}" destId="{D81D49D9-F015-4343-9F2E-AF6CFAA0FE69}" srcOrd="10" destOrd="0" parTransId="{4B44C7F8-9AA0-4A4D-A8EB-335127F2F738}" sibTransId="{3671BD61-07A9-4DAF-9E27-35F28C738EF9}"/>
    <dgm:cxn modelId="{27E4EF33-268E-461A-938E-0C22432F4DCF}" type="presOf" srcId="{21764DCB-2042-4CCD-8B6F-8207F28A2126}" destId="{74A00227-A26D-4B2B-847A-2A646984088B}" srcOrd="0" destOrd="0" presId="urn:microsoft.com/office/officeart/2005/8/layout/chevron2"/>
    <dgm:cxn modelId="{96CCDC14-32B7-4D90-B9DD-5767F6C0EF4A}" type="presOf" srcId="{3035F94A-C929-448B-8589-D67AF5D97B38}" destId="{2268DF01-2849-4072-9F23-87DDBEAECBD5}" srcOrd="0" destOrd="0" presId="urn:microsoft.com/office/officeart/2005/8/layout/chevron2"/>
    <dgm:cxn modelId="{4EC42089-0F11-4845-9EEA-D75C61ABFDD4}" srcId="{637FBF8A-C804-4D23-91B2-623F1EC93C8B}" destId="{14B61AD3-7BE9-4063-B06D-3BD1C411997C}" srcOrd="5" destOrd="0" parTransId="{4A6AE76F-7065-4921-91B3-95911F27760E}" sibTransId="{2865C681-8941-436E-9BB5-B3178D615E0E}"/>
    <dgm:cxn modelId="{72CF6C71-8CB1-45CF-98B7-B926DC139D33}" srcId="{637FBF8A-C804-4D23-91B2-623F1EC93C8B}" destId="{FE61F828-A5BF-41DF-9006-FCB81A33C187}" srcOrd="15" destOrd="0" parTransId="{8AF681C8-4FAF-4055-91A3-A5D0F4D4A979}" sibTransId="{CD88D95E-6689-4394-AF0E-0291491CEADC}"/>
    <dgm:cxn modelId="{84264210-59B6-4836-A882-407B5AF8625E}" type="presOf" srcId="{1B609556-8441-4445-95CE-439668DE8407}" destId="{03C7C207-43DC-447C-A0F7-46154C809F3B}" srcOrd="0" destOrd="0" presId="urn:microsoft.com/office/officeart/2005/8/layout/chevron2"/>
    <dgm:cxn modelId="{302092FF-30E4-4CD2-87A6-A456329F308A}" srcId="{637FBF8A-C804-4D23-91B2-623F1EC93C8B}" destId="{22F87FA0-9908-4B82-BC4A-987375602A38}" srcOrd="14" destOrd="0" parTransId="{2BCC6460-81AB-4D50-A1FC-0CF51D4F21C1}" sibTransId="{E909474F-CD29-444D-848F-01B589755194}"/>
    <dgm:cxn modelId="{D47DCBBF-02E9-4ECC-ACA5-3A7967143A49}" type="presOf" srcId="{9091FEB9-6FBC-4950-A648-B31DB4F9A773}" destId="{A06315CB-C729-434B-9121-46C89AEB9A5A}" srcOrd="0" destOrd="0" presId="urn:microsoft.com/office/officeart/2005/8/layout/chevron2"/>
    <dgm:cxn modelId="{617E1ED8-E4DB-4C86-9C7E-299D3031CCC5}" srcId="{14B61AD3-7BE9-4063-B06D-3BD1C411997C}" destId="{324D7BE2-E05D-443A-A92D-C97676A21F62}" srcOrd="0" destOrd="0" parTransId="{67A1CBC0-4AD0-452A-8B9E-AB8EC5992D3B}" sibTransId="{2893DBF6-413B-44A6-A12D-8F168078A35C}"/>
    <dgm:cxn modelId="{6331405B-C165-44F9-93E9-1E51763C3E50}" srcId="{D05D346E-AABE-47FA-A3B4-8BC15A666E7D}" destId="{F79B0DB3-E6E2-456A-BED3-ADAD73680C94}" srcOrd="0" destOrd="0" parTransId="{AEAF78E9-ED97-4A41-B098-B5E27057C52E}" sibTransId="{550F895C-F898-4723-A82E-266DC37E687E}"/>
    <dgm:cxn modelId="{F6513421-BF55-4B0F-B5E7-1FAD8CDCB4F3}" type="presParOf" srcId="{9425AA15-2402-4795-9E45-6261963B6D1D}" destId="{C3AAFFC8-1EB6-43BF-B3C1-00414D97824A}" srcOrd="0" destOrd="0" presId="urn:microsoft.com/office/officeart/2005/8/layout/chevron2"/>
    <dgm:cxn modelId="{9C4AAFA7-269E-4836-B5BC-9E5859916EEB}" type="presParOf" srcId="{C3AAFFC8-1EB6-43BF-B3C1-00414D97824A}" destId="{A34C50E3-B841-4A62-87A8-4BB2DC3B4A2F}" srcOrd="0" destOrd="0" presId="urn:microsoft.com/office/officeart/2005/8/layout/chevron2"/>
    <dgm:cxn modelId="{581088E8-B692-401B-A94C-12F01FFACBCA}" type="presParOf" srcId="{C3AAFFC8-1EB6-43BF-B3C1-00414D97824A}" destId="{A2FC4232-FAF8-4FC2-8AEB-3BD47A27AE42}" srcOrd="1" destOrd="0" presId="urn:microsoft.com/office/officeart/2005/8/layout/chevron2"/>
    <dgm:cxn modelId="{8E3E307A-9D17-4BAE-9DA2-2491313479A0}" type="presParOf" srcId="{9425AA15-2402-4795-9E45-6261963B6D1D}" destId="{20466E77-55B1-434D-BA9C-8C4547FF753C}" srcOrd="1" destOrd="0" presId="urn:microsoft.com/office/officeart/2005/8/layout/chevron2"/>
    <dgm:cxn modelId="{81582E53-1869-4E5B-BFF0-D9DB568155F3}" type="presParOf" srcId="{9425AA15-2402-4795-9E45-6261963B6D1D}" destId="{10D2EEF1-0270-443C-BD2D-92B53F3B1F62}" srcOrd="2" destOrd="0" presId="urn:microsoft.com/office/officeart/2005/8/layout/chevron2"/>
    <dgm:cxn modelId="{F81595DE-A2F6-453E-84A6-94F2941F87AA}" type="presParOf" srcId="{10D2EEF1-0270-443C-BD2D-92B53F3B1F62}" destId="{58C6CD42-2EE4-4218-A4C5-8DC71FB7670D}" srcOrd="0" destOrd="0" presId="urn:microsoft.com/office/officeart/2005/8/layout/chevron2"/>
    <dgm:cxn modelId="{AD92EAAD-E4DB-4F4F-97AF-61C1DF24FF19}" type="presParOf" srcId="{10D2EEF1-0270-443C-BD2D-92B53F3B1F62}" destId="{A3DA846C-8033-42E6-9882-52B2A1C87F11}" srcOrd="1" destOrd="0" presId="urn:microsoft.com/office/officeart/2005/8/layout/chevron2"/>
    <dgm:cxn modelId="{CBC6B0BB-59CF-4B72-AAF7-68FF2A8B10F5}" type="presParOf" srcId="{9425AA15-2402-4795-9E45-6261963B6D1D}" destId="{F67CD013-7DBB-4966-8BFA-890C34072909}" srcOrd="3" destOrd="0" presId="urn:microsoft.com/office/officeart/2005/8/layout/chevron2"/>
    <dgm:cxn modelId="{8F05AEFD-3158-46D0-BA3A-97CA948E2C8B}" type="presParOf" srcId="{9425AA15-2402-4795-9E45-6261963B6D1D}" destId="{572B0A96-94CB-4640-A0F1-7AEDCAA56056}" srcOrd="4" destOrd="0" presId="urn:microsoft.com/office/officeart/2005/8/layout/chevron2"/>
    <dgm:cxn modelId="{30355E1E-FDCD-4C90-B96B-F32248240721}" type="presParOf" srcId="{572B0A96-94CB-4640-A0F1-7AEDCAA56056}" destId="{16346EA2-E9E5-4218-877D-7A280A090960}" srcOrd="0" destOrd="0" presId="urn:microsoft.com/office/officeart/2005/8/layout/chevron2"/>
    <dgm:cxn modelId="{46F25518-09D2-403D-B1F5-11296CD8374E}" type="presParOf" srcId="{572B0A96-94CB-4640-A0F1-7AEDCAA56056}" destId="{01277F7C-7830-4BF8-9609-1ACF49760D06}" srcOrd="1" destOrd="0" presId="urn:microsoft.com/office/officeart/2005/8/layout/chevron2"/>
    <dgm:cxn modelId="{BE1F3A95-7F88-4EB9-91E8-DF9BA5FC4CA9}" type="presParOf" srcId="{9425AA15-2402-4795-9E45-6261963B6D1D}" destId="{B15F7314-97E7-45FC-88E6-CBFA067736E2}" srcOrd="5" destOrd="0" presId="urn:microsoft.com/office/officeart/2005/8/layout/chevron2"/>
    <dgm:cxn modelId="{2FEDCF55-9797-4C5A-8A5C-0342C5CFC697}" type="presParOf" srcId="{9425AA15-2402-4795-9E45-6261963B6D1D}" destId="{3DBF8F70-C2D9-4E3C-A3F9-BFB6EE311A90}" srcOrd="6" destOrd="0" presId="urn:microsoft.com/office/officeart/2005/8/layout/chevron2"/>
    <dgm:cxn modelId="{82CDC032-713D-4462-871A-EDE624137B75}" type="presParOf" srcId="{3DBF8F70-C2D9-4E3C-A3F9-BFB6EE311A90}" destId="{4E2CC1B8-4EF0-45BB-AA11-87B7396C7394}" srcOrd="0" destOrd="0" presId="urn:microsoft.com/office/officeart/2005/8/layout/chevron2"/>
    <dgm:cxn modelId="{EA9872A1-868B-489F-A15E-62A626504AAC}" type="presParOf" srcId="{3DBF8F70-C2D9-4E3C-A3F9-BFB6EE311A90}" destId="{6046BEB5-6AFF-406E-8FEA-6DE9A7B807A9}" srcOrd="1" destOrd="0" presId="urn:microsoft.com/office/officeart/2005/8/layout/chevron2"/>
    <dgm:cxn modelId="{BA41CFDF-9D4D-4EE6-A600-75D9DFC0B84B}" type="presParOf" srcId="{9425AA15-2402-4795-9E45-6261963B6D1D}" destId="{262B12D9-24F8-4064-A13F-EE9CF8341515}" srcOrd="7" destOrd="0" presId="urn:microsoft.com/office/officeart/2005/8/layout/chevron2"/>
    <dgm:cxn modelId="{6B9AB48F-E2AE-48F2-99D2-8E5F8C77094A}" type="presParOf" srcId="{9425AA15-2402-4795-9E45-6261963B6D1D}" destId="{07E97BDA-5A95-4131-ACCA-A06A6CB2F5A9}" srcOrd="8" destOrd="0" presId="urn:microsoft.com/office/officeart/2005/8/layout/chevron2"/>
    <dgm:cxn modelId="{2E75077F-FA33-41AE-8627-1EFEFA172D0C}" type="presParOf" srcId="{07E97BDA-5A95-4131-ACCA-A06A6CB2F5A9}" destId="{EBD44118-8AFE-4356-BC92-CC2578FD9AF1}" srcOrd="0" destOrd="0" presId="urn:microsoft.com/office/officeart/2005/8/layout/chevron2"/>
    <dgm:cxn modelId="{FC09DFD9-E574-40C9-8330-43D090EAC127}" type="presParOf" srcId="{07E97BDA-5A95-4131-ACCA-A06A6CB2F5A9}" destId="{2403A751-18B3-44EE-A80D-8BE1818EFD34}" srcOrd="1" destOrd="0" presId="urn:microsoft.com/office/officeart/2005/8/layout/chevron2"/>
    <dgm:cxn modelId="{E8D27C5C-5ED9-43B2-A8AE-1A06D469B9F8}" type="presParOf" srcId="{9425AA15-2402-4795-9E45-6261963B6D1D}" destId="{651B2CB1-7D34-44E3-BC47-AF7DF1FD5628}" srcOrd="9" destOrd="0" presId="urn:microsoft.com/office/officeart/2005/8/layout/chevron2"/>
    <dgm:cxn modelId="{1C490B0A-342C-466E-AB11-51A5051AF6CE}" type="presParOf" srcId="{9425AA15-2402-4795-9E45-6261963B6D1D}" destId="{885105D7-4EA1-4442-8F36-560BB1B3093A}" srcOrd="10" destOrd="0" presId="urn:microsoft.com/office/officeart/2005/8/layout/chevron2"/>
    <dgm:cxn modelId="{C5D1EFE4-B80A-40AD-924D-506C639B200B}" type="presParOf" srcId="{885105D7-4EA1-4442-8F36-560BB1B3093A}" destId="{6F5136BC-81A3-40BB-8D6E-BF6F197CCD00}" srcOrd="0" destOrd="0" presId="urn:microsoft.com/office/officeart/2005/8/layout/chevron2"/>
    <dgm:cxn modelId="{2BD94BBF-FC7D-4D17-ADCF-63999342CD75}" type="presParOf" srcId="{885105D7-4EA1-4442-8F36-560BB1B3093A}" destId="{CA13B966-C699-4AA6-9B74-5DB3594777E6}" srcOrd="1" destOrd="0" presId="urn:microsoft.com/office/officeart/2005/8/layout/chevron2"/>
    <dgm:cxn modelId="{C2E738B2-F71E-4D76-B5F0-F4D34DD0C96B}" type="presParOf" srcId="{9425AA15-2402-4795-9E45-6261963B6D1D}" destId="{FF54D126-4478-4C0D-B21C-24F5C26E9066}" srcOrd="11" destOrd="0" presId="urn:microsoft.com/office/officeart/2005/8/layout/chevron2"/>
    <dgm:cxn modelId="{97B9F658-E9E5-451E-9C5B-D420E7AA713E}" type="presParOf" srcId="{9425AA15-2402-4795-9E45-6261963B6D1D}" destId="{B5AB2667-FEFD-4C1F-AF60-A8B854E44C28}" srcOrd="12" destOrd="0" presId="urn:microsoft.com/office/officeart/2005/8/layout/chevron2"/>
    <dgm:cxn modelId="{D7BC694D-E28F-48C2-A20E-CB01C78CDF8F}" type="presParOf" srcId="{B5AB2667-FEFD-4C1F-AF60-A8B854E44C28}" destId="{D6C4EBFF-D821-4BFB-8046-4A18C2D0D5E9}" srcOrd="0" destOrd="0" presId="urn:microsoft.com/office/officeart/2005/8/layout/chevron2"/>
    <dgm:cxn modelId="{8168DB2B-1FDF-4CB0-9C21-0C197760BA8C}" type="presParOf" srcId="{B5AB2667-FEFD-4C1F-AF60-A8B854E44C28}" destId="{E7AC188F-F377-43F7-A11E-C5F9B09BD943}" srcOrd="1" destOrd="0" presId="urn:microsoft.com/office/officeart/2005/8/layout/chevron2"/>
    <dgm:cxn modelId="{D1A8908D-12DB-47E6-97E1-972B561BAC72}" type="presParOf" srcId="{9425AA15-2402-4795-9E45-6261963B6D1D}" destId="{6B506B25-4F81-4C25-B616-9D982B24BB23}" srcOrd="13" destOrd="0" presId="urn:microsoft.com/office/officeart/2005/8/layout/chevron2"/>
    <dgm:cxn modelId="{4FC1B8D1-C095-40CD-8DBC-992F3F49B288}" type="presParOf" srcId="{9425AA15-2402-4795-9E45-6261963B6D1D}" destId="{C8E47049-21B0-41F5-A2DE-8449AF250A4B}" srcOrd="14" destOrd="0" presId="urn:microsoft.com/office/officeart/2005/8/layout/chevron2"/>
    <dgm:cxn modelId="{004E1F70-B9EB-4E09-9BEB-05C11337A233}" type="presParOf" srcId="{C8E47049-21B0-41F5-A2DE-8449AF250A4B}" destId="{A7DF7639-6FB7-4F3C-B6FB-B9F2AD53CB5C}" srcOrd="0" destOrd="0" presId="urn:microsoft.com/office/officeart/2005/8/layout/chevron2"/>
    <dgm:cxn modelId="{A80CFFB0-2C2B-4857-A351-2F82C4B69F51}" type="presParOf" srcId="{C8E47049-21B0-41F5-A2DE-8449AF250A4B}" destId="{2290219F-4F44-4D98-8C52-B970B0976E82}" srcOrd="1" destOrd="0" presId="urn:microsoft.com/office/officeart/2005/8/layout/chevron2"/>
    <dgm:cxn modelId="{A6992C66-D13A-4498-B6D3-3B8F93C8E834}" type="presParOf" srcId="{9425AA15-2402-4795-9E45-6261963B6D1D}" destId="{5660F5C7-697A-41B3-924A-D9EC20EB1AF8}" srcOrd="15" destOrd="0" presId="urn:microsoft.com/office/officeart/2005/8/layout/chevron2"/>
    <dgm:cxn modelId="{BEBE7802-0B53-47F3-B6ED-80AAAFF4C4BA}" type="presParOf" srcId="{9425AA15-2402-4795-9E45-6261963B6D1D}" destId="{7157DD01-9718-42E6-87F5-3732E578CDDA}" srcOrd="16" destOrd="0" presId="urn:microsoft.com/office/officeart/2005/8/layout/chevron2"/>
    <dgm:cxn modelId="{5C4EB8D4-54CE-4BDE-B761-DC9DFFFF461A}" type="presParOf" srcId="{7157DD01-9718-42E6-87F5-3732E578CDDA}" destId="{F666C9FD-6989-4A1E-ADF7-8427EA578182}" srcOrd="0" destOrd="0" presId="urn:microsoft.com/office/officeart/2005/8/layout/chevron2"/>
    <dgm:cxn modelId="{6E7183F1-3785-49B1-9136-7EFDB7491ABA}" type="presParOf" srcId="{7157DD01-9718-42E6-87F5-3732E578CDDA}" destId="{74A00227-A26D-4B2B-847A-2A646984088B}" srcOrd="1" destOrd="0" presId="urn:microsoft.com/office/officeart/2005/8/layout/chevron2"/>
    <dgm:cxn modelId="{BB9E8105-41C1-4D4C-83EF-D226DC821D1B}" type="presParOf" srcId="{9425AA15-2402-4795-9E45-6261963B6D1D}" destId="{238CFF25-C114-4EF2-8EE0-B73614837F6D}" srcOrd="17" destOrd="0" presId="urn:microsoft.com/office/officeart/2005/8/layout/chevron2"/>
    <dgm:cxn modelId="{E37E8F7D-72E8-4B08-8AB5-417263BF056F}" type="presParOf" srcId="{9425AA15-2402-4795-9E45-6261963B6D1D}" destId="{44C1FBDC-CF61-4076-B299-E19795655F48}" srcOrd="18" destOrd="0" presId="urn:microsoft.com/office/officeart/2005/8/layout/chevron2"/>
    <dgm:cxn modelId="{1A26A787-547E-4FFE-838D-4301B3A29D54}" type="presParOf" srcId="{44C1FBDC-CF61-4076-B299-E19795655F48}" destId="{9CE23720-EE8B-43FD-BC7E-B6360703320E}" srcOrd="0" destOrd="0" presId="urn:microsoft.com/office/officeart/2005/8/layout/chevron2"/>
    <dgm:cxn modelId="{C4F3B0A2-FBEB-48B3-9EF6-2F72743469FC}" type="presParOf" srcId="{44C1FBDC-CF61-4076-B299-E19795655F48}" destId="{2268DF01-2849-4072-9F23-87DDBEAECBD5}" srcOrd="1" destOrd="0" presId="urn:microsoft.com/office/officeart/2005/8/layout/chevron2"/>
    <dgm:cxn modelId="{D0E64526-ED77-4D3C-A1BB-A6D245CA6AB4}" type="presParOf" srcId="{9425AA15-2402-4795-9E45-6261963B6D1D}" destId="{7C3B0CE9-A623-4BBB-A100-E0F343047009}" srcOrd="19" destOrd="0" presId="urn:microsoft.com/office/officeart/2005/8/layout/chevron2"/>
    <dgm:cxn modelId="{FFEBAD86-C1A6-4C6A-96E4-66A32953FEEC}" type="presParOf" srcId="{9425AA15-2402-4795-9E45-6261963B6D1D}" destId="{5A629B43-B854-49ED-A844-BE1822889A61}" srcOrd="20" destOrd="0" presId="urn:microsoft.com/office/officeart/2005/8/layout/chevron2"/>
    <dgm:cxn modelId="{C1958263-18DA-46D8-A445-FE5419208CF4}" type="presParOf" srcId="{5A629B43-B854-49ED-A844-BE1822889A61}" destId="{97C6E372-C16D-46F0-BB27-D9AEF25BB8D6}" srcOrd="0" destOrd="0" presId="urn:microsoft.com/office/officeart/2005/8/layout/chevron2"/>
    <dgm:cxn modelId="{3371CC4F-5FCC-4FC2-A6D1-D4A546C326A7}" type="presParOf" srcId="{5A629B43-B854-49ED-A844-BE1822889A61}" destId="{BA9314A8-5889-4902-A58E-E58021BBFDA7}" srcOrd="1" destOrd="0" presId="urn:microsoft.com/office/officeart/2005/8/layout/chevron2"/>
    <dgm:cxn modelId="{37E09C14-B7C5-41B4-B2F5-30C06E3D9976}" type="presParOf" srcId="{9425AA15-2402-4795-9E45-6261963B6D1D}" destId="{FAB450A3-8A0D-4114-A043-D67327A5BFA3}" srcOrd="21" destOrd="0" presId="urn:microsoft.com/office/officeart/2005/8/layout/chevron2"/>
    <dgm:cxn modelId="{AA0AE4B5-AE43-4FA2-8F92-F3F099F6655C}" type="presParOf" srcId="{9425AA15-2402-4795-9E45-6261963B6D1D}" destId="{8E3C6D07-3D70-4BD8-8AC1-FB027601E49E}" srcOrd="22" destOrd="0" presId="urn:microsoft.com/office/officeart/2005/8/layout/chevron2"/>
    <dgm:cxn modelId="{EA7558B5-DB8E-4A43-B532-9E2ABB076AE7}" type="presParOf" srcId="{8E3C6D07-3D70-4BD8-8AC1-FB027601E49E}" destId="{5A1DB5A4-E658-462D-85B3-5DC9943E8CC9}" srcOrd="0" destOrd="0" presId="urn:microsoft.com/office/officeart/2005/8/layout/chevron2"/>
    <dgm:cxn modelId="{810BCA26-0671-4FE8-AC32-C9965498A23B}" type="presParOf" srcId="{8E3C6D07-3D70-4BD8-8AC1-FB027601E49E}" destId="{03C7C207-43DC-447C-A0F7-46154C809F3B}" srcOrd="1" destOrd="0" presId="urn:microsoft.com/office/officeart/2005/8/layout/chevron2"/>
    <dgm:cxn modelId="{D0A8274B-A0FD-4809-8843-0DCE0F2DC20E}" type="presParOf" srcId="{9425AA15-2402-4795-9E45-6261963B6D1D}" destId="{A29ECD7B-F51E-4F48-B39D-C842EB322C77}" srcOrd="23" destOrd="0" presId="urn:microsoft.com/office/officeart/2005/8/layout/chevron2"/>
    <dgm:cxn modelId="{25A83482-D4D3-4C6B-BF0A-F3C365303306}" type="presParOf" srcId="{9425AA15-2402-4795-9E45-6261963B6D1D}" destId="{30605588-5B43-4F37-9102-F5FB8FEA2EF0}" srcOrd="24" destOrd="0" presId="urn:microsoft.com/office/officeart/2005/8/layout/chevron2"/>
    <dgm:cxn modelId="{322FE056-B2BA-4CA0-9FBB-EAB7CE269697}" type="presParOf" srcId="{30605588-5B43-4F37-9102-F5FB8FEA2EF0}" destId="{17535258-3888-495B-9454-9F6BE7E1C8BD}" srcOrd="0" destOrd="0" presId="urn:microsoft.com/office/officeart/2005/8/layout/chevron2"/>
    <dgm:cxn modelId="{03445DED-1650-466F-A916-A63A3B7565AA}" type="presParOf" srcId="{30605588-5B43-4F37-9102-F5FB8FEA2EF0}" destId="{42E03392-B076-403B-A355-2239E70C380E}" srcOrd="1" destOrd="0" presId="urn:microsoft.com/office/officeart/2005/8/layout/chevron2"/>
    <dgm:cxn modelId="{88120826-D357-464E-97C1-BCA04FBD1D62}" type="presParOf" srcId="{9425AA15-2402-4795-9E45-6261963B6D1D}" destId="{04CE74CA-1377-4208-9287-38DCC9A263F9}" srcOrd="25" destOrd="0" presId="urn:microsoft.com/office/officeart/2005/8/layout/chevron2"/>
    <dgm:cxn modelId="{473C1298-7C14-4BB8-BD35-3D825B88CDD0}" type="presParOf" srcId="{9425AA15-2402-4795-9E45-6261963B6D1D}" destId="{5C7ADFCF-B5DD-43D4-BD94-B0866F35145B}" srcOrd="26" destOrd="0" presId="urn:microsoft.com/office/officeart/2005/8/layout/chevron2"/>
    <dgm:cxn modelId="{BFACFD9C-71BA-4FF8-A8E5-6BAE87AB4C51}" type="presParOf" srcId="{5C7ADFCF-B5DD-43D4-BD94-B0866F35145B}" destId="{A06315CB-C729-434B-9121-46C89AEB9A5A}" srcOrd="0" destOrd="0" presId="urn:microsoft.com/office/officeart/2005/8/layout/chevron2"/>
    <dgm:cxn modelId="{4D6E06D6-7618-435D-9D63-F7828A989E12}" type="presParOf" srcId="{5C7ADFCF-B5DD-43D4-BD94-B0866F35145B}" destId="{D85B6184-2459-4AE4-94F7-EE721157F3B7}" srcOrd="1" destOrd="0" presId="urn:microsoft.com/office/officeart/2005/8/layout/chevron2"/>
    <dgm:cxn modelId="{676FAB50-E99B-4F74-9671-7C2FA0B49E5D}" type="presParOf" srcId="{9425AA15-2402-4795-9E45-6261963B6D1D}" destId="{5A8F9A2A-DA32-4574-9BA9-4158937C0645}" srcOrd="27" destOrd="0" presId="urn:microsoft.com/office/officeart/2005/8/layout/chevron2"/>
    <dgm:cxn modelId="{B5545193-2DD1-4AB6-828D-79503CDE7203}" type="presParOf" srcId="{9425AA15-2402-4795-9E45-6261963B6D1D}" destId="{05A2216C-6DED-4EC6-A138-B3F66FA0E513}" srcOrd="28" destOrd="0" presId="urn:microsoft.com/office/officeart/2005/8/layout/chevron2"/>
    <dgm:cxn modelId="{5E869BA3-1858-4039-9296-1B1452E1157E}" type="presParOf" srcId="{05A2216C-6DED-4EC6-A138-B3F66FA0E513}" destId="{73E5F6CD-6B74-4DFC-B416-6EA98C0258BF}" srcOrd="0" destOrd="0" presId="urn:microsoft.com/office/officeart/2005/8/layout/chevron2"/>
    <dgm:cxn modelId="{8F694A85-F2FF-47C3-905F-B8209EEE9B46}" type="presParOf" srcId="{05A2216C-6DED-4EC6-A138-B3F66FA0E513}" destId="{4F5B31C2-33C6-443A-8E5A-F13646EC3783}" srcOrd="1" destOrd="0" presId="urn:microsoft.com/office/officeart/2005/8/layout/chevron2"/>
    <dgm:cxn modelId="{0FDFEA2F-9D81-4687-A7A2-8E916A4D2490}" type="presParOf" srcId="{9425AA15-2402-4795-9E45-6261963B6D1D}" destId="{32D16F78-06CB-40D4-BCEE-20F8A7388F62}" srcOrd="29" destOrd="0" presId="urn:microsoft.com/office/officeart/2005/8/layout/chevron2"/>
    <dgm:cxn modelId="{3A6F7C2F-CFB6-49E2-B1D7-1E03FDDD1CC9}" type="presParOf" srcId="{9425AA15-2402-4795-9E45-6261963B6D1D}" destId="{D4C1978B-9928-4865-BF7B-A29E2894B2C8}" srcOrd="30" destOrd="0" presId="urn:microsoft.com/office/officeart/2005/8/layout/chevron2"/>
    <dgm:cxn modelId="{9B9DCE36-4760-4823-BBA2-868D2E9D6D9C}" type="presParOf" srcId="{D4C1978B-9928-4865-BF7B-A29E2894B2C8}" destId="{B1427E29-695F-4438-82EF-A69C94D74897}" srcOrd="0" destOrd="0" presId="urn:microsoft.com/office/officeart/2005/8/layout/chevron2"/>
    <dgm:cxn modelId="{9C4EDAD0-A08B-4299-B832-C8A00F010775}" type="presParOf" srcId="{D4C1978B-9928-4865-BF7B-A29E2894B2C8}" destId="{79D9A588-A4B4-4DDE-BD78-F5013F6E541D}" srcOrd="1" destOrd="0" presId="urn:microsoft.com/office/officeart/2005/8/layout/chevron2"/>
    <dgm:cxn modelId="{9A061AC9-C3D6-4A5B-A768-E9768A5494B4}" type="presParOf" srcId="{9425AA15-2402-4795-9E45-6261963B6D1D}" destId="{836DD107-7A35-409C-A455-9A599CA26439}" srcOrd="31" destOrd="0" presId="urn:microsoft.com/office/officeart/2005/8/layout/chevron2"/>
    <dgm:cxn modelId="{4A02CB2D-1D91-4005-92B9-AFDBB62991CA}" type="presParOf" srcId="{9425AA15-2402-4795-9E45-6261963B6D1D}" destId="{A4C9A4CE-AAB1-42BB-B2E6-64A6CD3B4E98}" srcOrd="32" destOrd="0" presId="urn:microsoft.com/office/officeart/2005/8/layout/chevron2"/>
    <dgm:cxn modelId="{881E1FD9-D9A4-46DD-A70F-3C62E80C9ABD}" type="presParOf" srcId="{A4C9A4CE-AAB1-42BB-B2E6-64A6CD3B4E98}" destId="{6FD147F1-C1E0-491B-B650-5B0A37A05EE0}" srcOrd="0" destOrd="0" presId="urn:microsoft.com/office/officeart/2005/8/layout/chevron2"/>
    <dgm:cxn modelId="{BF33DC10-774E-4CDA-B64D-D3430C6FF16F}" type="presParOf" srcId="{A4C9A4CE-AAB1-42BB-B2E6-64A6CD3B4E98}" destId="{164E85A7-8E12-477E-AD7F-11C4840B62B2}"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D80058-B1B4-4C82-B7CC-48D194A53688}">
      <dsp:nvSpPr>
        <dsp:cNvPr id="0" name=""/>
        <dsp:cNvSpPr/>
      </dsp:nvSpPr>
      <dsp:spPr>
        <a:xfrm>
          <a:off x="4393598" y="736730"/>
          <a:ext cx="1521287" cy="335569"/>
        </a:xfrm>
        <a:custGeom>
          <a:avLst/>
          <a:gdLst/>
          <a:ahLst/>
          <a:cxnLst/>
          <a:rect l="0" t="0" r="0" b="0"/>
          <a:pathLst>
            <a:path>
              <a:moveTo>
                <a:pt x="0" y="0"/>
              </a:moveTo>
              <a:lnTo>
                <a:pt x="0" y="228681"/>
              </a:lnTo>
              <a:lnTo>
                <a:pt x="1521287" y="228681"/>
              </a:lnTo>
              <a:lnTo>
                <a:pt x="1521287" y="3355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C0D751-05BA-419A-ACC6-4FDA3EB02E09}">
      <dsp:nvSpPr>
        <dsp:cNvPr id="0" name=""/>
        <dsp:cNvSpPr/>
      </dsp:nvSpPr>
      <dsp:spPr>
        <a:xfrm>
          <a:off x="4280201" y="736730"/>
          <a:ext cx="113397" cy="335569"/>
        </a:xfrm>
        <a:custGeom>
          <a:avLst/>
          <a:gdLst/>
          <a:ahLst/>
          <a:cxnLst/>
          <a:rect l="0" t="0" r="0" b="0"/>
          <a:pathLst>
            <a:path>
              <a:moveTo>
                <a:pt x="113397" y="0"/>
              </a:moveTo>
              <a:lnTo>
                <a:pt x="113397" y="228681"/>
              </a:lnTo>
              <a:lnTo>
                <a:pt x="0" y="228681"/>
              </a:lnTo>
              <a:lnTo>
                <a:pt x="0" y="3355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2D75C0-CF03-43A9-83F8-D7F1EBFFC7D5}">
      <dsp:nvSpPr>
        <dsp:cNvPr id="0" name=""/>
        <dsp:cNvSpPr/>
      </dsp:nvSpPr>
      <dsp:spPr>
        <a:xfrm>
          <a:off x="2713193" y="3941470"/>
          <a:ext cx="91440" cy="335569"/>
        </a:xfrm>
        <a:custGeom>
          <a:avLst/>
          <a:gdLst/>
          <a:ahLst/>
          <a:cxnLst/>
          <a:rect l="0" t="0" r="0" b="0"/>
          <a:pathLst>
            <a:path>
              <a:moveTo>
                <a:pt x="45720" y="0"/>
              </a:moveTo>
              <a:lnTo>
                <a:pt x="45720" y="3355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70A856-AA40-4DE5-867B-C28055F56E34}">
      <dsp:nvSpPr>
        <dsp:cNvPr id="0" name=""/>
        <dsp:cNvSpPr/>
      </dsp:nvSpPr>
      <dsp:spPr>
        <a:xfrm>
          <a:off x="2713193" y="2873223"/>
          <a:ext cx="91440" cy="335569"/>
        </a:xfrm>
        <a:custGeom>
          <a:avLst/>
          <a:gdLst/>
          <a:ahLst/>
          <a:cxnLst/>
          <a:rect l="0" t="0" r="0" b="0"/>
          <a:pathLst>
            <a:path>
              <a:moveTo>
                <a:pt x="45720" y="0"/>
              </a:moveTo>
              <a:lnTo>
                <a:pt x="45720" y="3355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16A943-BA32-472C-9EA1-C1B9EB8350D7}">
      <dsp:nvSpPr>
        <dsp:cNvPr id="0" name=""/>
        <dsp:cNvSpPr/>
      </dsp:nvSpPr>
      <dsp:spPr>
        <a:xfrm>
          <a:off x="2713193" y="1804977"/>
          <a:ext cx="91440" cy="335569"/>
        </a:xfrm>
        <a:custGeom>
          <a:avLst/>
          <a:gdLst/>
          <a:ahLst/>
          <a:cxnLst/>
          <a:rect l="0" t="0" r="0" b="0"/>
          <a:pathLst>
            <a:path>
              <a:moveTo>
                <a:pt x="45720" y="0"/>
              </a:moveTo>
              <a:lnTo>
                <a:pt x="45720" y="3355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529245-84C4-486C-9EB5-9D702FB97680}">
      <dsp:nvSpPr>
        <dsp:cNvPr id="0" name=""/>
        <dsp:cNvSpPr/>
      </dsp:nvSpPr>
      <dsp:spPr>
        <a:xfrm>
          <a:off x="2758913" y="736730"/>
          <a:ext cx="1634685" cy="335569"/>
        </a:xfrm>
        <a:custGeom>
          <a:avLst/>
          <a:gdLst/>
          <a:ahLst/>
          <a:cxnLst/>
          <a:rect l="0" t="0" r="0" b="0"/>
          <a:pathLst>
            <a:path>
              <a:moveTo>
                <a:pt x="1634685" y="0"/>
              </a:moveTo>
              <a:lnTo>
                <a:pt x="1634685" y="228681"/>
              </a:lnTo>
              <a:lnTo>
                <a:pt x="0" y="228681"/>
              </a:lnTo>
              <a:lnTo>
                <a:pt x="0" y="3355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4D085C-F12B-464B-B381-B3464E055090}">
      <dsp:nvSpPr>
        <dsp:cNvPr id="0" name=""/>
        <dsp:cNvSpPr/>
      </dsp:nvSpPr>
      <dsp:spPr>
        <a:xfrm>
          <a:off x="3816687" y="4053"/>
          <a:ext cx="1153821" cy="732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EC41B-4ED1-44B0-BAB5-FAB45728429D}">
      <dsp:nvSpPr>
        <dsp:cNvPr id="0" name=""/>
        <dsp:cNvSpPr/>
      </dsp:nvSpPr>
      <dsp:spPr>
        <a:xfrm>
          <a:off x="3944890" y="125846"/>
          <a:ext cx="1153821" cy="7326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BSNL Training </a:t>
          </a:r>
          <a:endParaRPr lang="en-US" sz="2000" b="1" kern="1200" dirty="0"/>
        </a:p>
      </dsp:txBody>
      <dsp:txXfrm>
        <a:off x="3944890" y="125846"/>
        <a:ext cx="1153821" cy="732676"/>
      </dsp:txXfrm>
    </dsp:sp>
    <dsp:sp modelId="{D5D08261-485E-4474-98ED-1C78D2AD387E}">
      <dsp:nvSpPr>
        <dsp:cNvPr id="0" name=""/>
        <dsp:cNvSpPr/>
      </dsp:nvSpPr>
      <dsp:spPr>
        <a:xfrm>
          <a:off x="2182002" y="1072300"/>
          <a:ext cx="1153821" cy="732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628201-43D3-4CF6-AA1E-00C8C0FD1D02}">
      <dsp:nvSpPr>
        <dsp:cNvPr id="0" name=""/>
        <dsp:cNvSpPr/>
      </dsp:nvSpPr>
      <dsp:spPr>
        <a:xfrm>
          <a:off x="2310205" y="1194092"/>
          <a:ext cx="1153821" cy="7326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BRBRAITT Jabalpur</a:t>
          </a:r>
          <a:endParaRPr lang="en-US" sz="1800" b="1" kern="1200" dirty="0"/>
        </a:p>
      </dsp:txBody>
      <dsp:txXfrm>
        <a:off x="2310205" y="1194092"/>
        <a:ext cx="1153821" cy="732676"/>
      </dsp:txXfrm>
    </dsp:sp>
    <dsp:sp modelId="{A98D64B6-F95A-437C-BF3F-2FDFBDB30A60}">
      <dsp:nvSpPr>
        <dsp:cNvPr id="0" name=""/>
        <dsp:cNvSpPr/>
      </dsp:nvSpPr>
      <dsp:spPr>
        <a:xfrm>
          <a:off x="2182002" y="2140546"/>
          <a:ext cx="1153821" cy="732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B8EF67-F867-4FA2-BEB8-020A5E290AD2}">
      <dsp:nvSpPr>
        <dsp:cNvPr id="0" name=""/>
        <dsp:cNvSpPr/>
      </dsp:nvSpPr>
      <dsp:spPr>
        <a:xfrm>
          <a:off x="2310205" y="2262339"/>
          <a:ext cx="1153821" cy="7326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RTTC</a:t>
          </a:r>
          <a:endParaRPr lang="en-US" sz="1400" b="1" kern="1200" dirty="0"/>
        </a:p>
      </dsp:txBody>
      <dsp:txXfrm>
        <a:off x="2310205" y="2262339"/>
        <a:ext cx="1153821" cy="732676"/>
      </dsp:txXfrm>
    </dsp:sp>
    <dsp:sp modelId="{58762D5D-9593-409E-8B2E-A5FF562BA9D9}">
      <dsp:nvSpPr>
        <dsp:cNvPr id="0" name=""/>
        <dsp:cNvSpPr/>
      </dsp:nvSpPr>
      <dsp:spPr>
        <a:xfrm>
          <a:off x="2182002" y="3208793"/>
          <a:ext cx="1153821" cy="732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41D31D-3CAC-466B-9D3C-A654AAD6D34A}">
      <dsp:nvSpPr>
        <dsp:cNvPr id="0" name=""/>
        <dsp:cNvSpPr/>
      </dsp:nvSpPr>
      <dsp:spPr>
        <a:xfrm>
          <a:off x="2310205" y="3330585"/>
          <a:ext cx="1153821" cy="7326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CTTC</a:t>
          </a:r>
          <a:endParaRPr lang="en-US" sz="2400" b="1" kern="1200" dirty="0"/>
        </a:p>
      </dsp:txBody>
      <dsp:txXfrm>
        <a:off x="2310205" y="3330585"/>
        <a:ext cx="1153821" cy="732676"/>
      </dsp:txXfrm>
    </dsp:sp>
    <dsp:sp modelId="{D4A5B0A2-091F-4C29-BB83-A723A3123F6B}">
      <dsp:nvSpPr>
        <dsp:cNvPr id="0" name=""/>
        <dsp:cNvSpPr/>
      </dsp:nvSpPr>
      <dsp:spPr>
        <a:xfrm>
          <a:off x="2182002" y="4277040"/>
          <a:ext cx="1153821" cy="732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137A96-4B13-4BF4-90D8-36F94748C547}">
      <dsp:nvSpPr>
        <dsp:cNvPr id="0" name=""/>
        <dsp:cNvSpPr/>
      </dsp:nvSpPr>
      <dsp:spPr>
        <a:xfrm>
          <a:off x="2310205" y="4398832"/>
          <a:ext cx="1153821" cy="7326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DTTC</a:t>
          </a:r>
          <a:endParaRPr lang="en-US" sz="2400" b="1" kern="1200" dirty="0"/>
        </a:p>
      </dsp:txBody>
      <dsp:txXfrm>
        <a:off x="2310205" y="4398832"/>
        <a:ext cx="1153821" cy="732676"/>
      </dsp:txXfrm>
    </dsp:sp>
    <dsp:sp modelId="{7165E34B-6307-4978-8D2C-65E2447A3BF9}">
      <dsp:nvSpPr>
        <dsp:cNvPr id="0" name=""/>
        <dsp:cNvSpPr/>
      </dsp:nvSpPr>
      <dsp:spPr>
        <a:xfrm>
          <a:off x="3592229" y="1072300"/>
          <a:ext cx="1375943" cy="732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4C5219-D1A8-4801-B3DD-1CB5884750FC}">
      <dsp:nvSpPr>
        <dsp:cNvPr id="0" name=""/>
        <dsp:cNvSpPr/>
      </dsp:nvSpPr>
      <dsp:spPr>
        <a:xfrm>
          <a:off x="3720431" y="1194092"/>
          <a:ext cx="1375943" cy="7326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ALTTC, Ghaziabad</a:t>
          </a:r>
          <a:endParaRPr lang="en-US" sz="1800" b="1" kern="1200" dirty="0"/>
        </a:p>
      </dsp:txBody>
      <dsp:txXfrm>
        <a:off x="3720431" y="1194092"/>
        <a:ext cx="1375943" cy="732676"/>
      </dsp:txXfrm>
    </dsp:sp>
    <dsp:sp modelId="{1C0C53FB-62FE-4B20-96CA-C7FF3CC17A59}">
      <dsp:nvSpPr>
        <dsp:cNvPr id="0" name=""/>
        <dsp:cNvSpPr/>
      </dsp:nvSpPr>
      <dsp:spPr>
        <a:xfrm>
          <a:off x="5224577" y="1072300"/>
          <a:ext cx="1380616" cy="732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091FBA-9DF4-4742-821B-279ABA9FFB53}">
      <dsp:nvSpPr>
        <dsp:cNvPr id="0" name=""/>
        <dsp:cNvSpPr/>
      </dsp:nvSpPr>
      <dsp:spPr>
        <a:xfrm>
          <a:off x="5352780" y="1194092"/>
          <a:ext cx="1380616" cy="7326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NATFM, Hyderabad</a:t>
          </a:r>
          <a:endParaRPr lang="en-US" sz="1800" b="1" kern="1200" dirty="0"/>
        </a:p>
      </dsp:txBody>
      <dsp:txXfrm>
        <a:off x="5352780" y="1194092"/>
        <a:ext cx="1380616" cy="732676"/>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4C50E3-B841-4A62-87A8-4BB2DC3B4A2F}">
      <dsp:nvSpPr>
        <dsp:cNvPr id="0" name=""/>
        <dsp:cNvSpPr/>
      </dsp:nvSpPr>
      <dsp:spPr>
        <a:xfrm rot="5400000">
          <a:off x="-112952" y="117866"/>
          <a:ext cx="753018" cy="52711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1</a:t>
          </a:r>
          <a:endParaRPr lang="en-US" sz="1600" b="1" kern="1200" dirty="0"/>
        </a:p>
      </dsp:txBody>
      <dsp:txXfrm rot="5400000">
        <a:off x="-112952" y="117866"/>
        <a:ext cx="753018" cy="527113"/>
      </dsp:txXfrm>
    </dsp:sp>
    <dsp:sp modelId="{A2FC4232-FAF8-4FC2-8AEB-3BD47A27AE42}">
      <dsp:nvSpPr>
        <dsp:cNvPr id="0" name=""/>
        <dsp:cNvSpPr/>
      </dsp:nvSpPr>
      <dsp:spPr>
        <a:xfrm rot="5400000">
          <a:off x="1771296" y="-1239269"/>
          <a:ext cx="489719" cy="297808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VISAKHAPATNAM, AP</a:t>
          </a:r>
          <a:endParaRPr lang="en-US" sz="1600" b="1" kern="1200" dirty="0" smtClean="0"/>
        </a:p>
      </dsp:txBody>
      <dsp:txXfrm rot="5400000">
        <a:off x="1771296" y="-1239269"/>
        <a:ext cx="489719" cy="2978086"/>
      </dsp:txXfrm>
    </dsp:sp>
    <dsp:sp modelId="{58C6CD42-2EE4-4218-A4C5-8DC71FB7670D}">
      <dsp:nvSpPr>
        <dsp:cNvPr id="0" name=""/>
        <dsp:cNvSpPr/>
      </dsp:nvSpPr>
      <dsp:spPr>
        <a:xfrm rot="5400000">
          <a:off x="-112952" y="774985"/>
          <a:ext cx="753018" cy="527113"/>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2</a:t>
          </a:r>
          <a:endParaRPr lang="en-US" sz="1600" b="1" kern="1200" dirty="0"/>
        </a:p>
      </dsp:txBody>
      <dsp:txXfrm rot="5400000">
        <a:off x="-112952" y="774985"/>
        <a:ext cx="753018" cy="527113"/>
      </dsp:txXfrm>
    </dsp:sp>
    <dsp:sp modelId="{A3DA846C-8033-42E6-9882-52B2A1C87F11}">
      <dsp:nvSpPr>
        <dsp:cNvPr id="0" name=""/>
        <dsp:cNvSpPr/>
      </dsp:nvSpPr>
      <dsp:spPr>
        <a:xfrm rot="5400000">
          <a:off x="1771425" y="-582279"/>
          <a:ext cx="489462" cy="2978086"/>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BENGALURU , KAR</a:t>
          </a:r>
          <a:endParaRPr lang="en-US" sz="1600" b="1" kern="1200" dirty="0"/>
        </a:p>
      </dsp:txBody>
      <dsp:txXfrm rot="5400000">
        <a:off x="1771425" y="-582279"/>
        <a:ext cx="489462" cy="2978086"/>
      </dsp:txXfrm>
    </dsp:sp>
    <dsp:sp modelId="{16346EA2-E9E5-4218-877D-7A280A090960}">
      <dsp:nvSpPr>
        <dsp:cNvPr id="0" name=""/>
        <dsp:cNvSpPr/>
      </dsp:nvSpPr>
      <dsp:spPr>
        <a:xfrm rot="5400000">
          <a:off x="-112952" y="1432105"/>
          <a:ext cx="753018" cy="52711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3</a:t>
          </a:r>
          <a:endParaRPr lang="en-US" sz="1600" b="1" kern="1200" dirty="0"/>
        </a:p>
      </dsp:txBody>
      <dsp:txXfrm rot="5400000">
        <a:off x="-112952" y="1432105"/>
        <a:ext cx="753018" cy="527113"/>
      </dsp:txXfrm>
    </dsp:sp>
    <dsp:sp modelId="{01277F7C-7830-4BF8-9609-1ACF49760D06}">
      <dsp:nvSpPr>
        <dsp:cNvPr id="0" name=""/>
        <dsp:cNvSpPr/>
      </dsp:nvSpPr>
      <dsp:spPr>
        <a:xfrm rot="5400000">
          <a:off x="1771425" y="74840"/>
          <a:ext cx="489462" cy="297808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BHOPAL</a:t>
          </a:r>
          <a:r>
            <a:rPr lang="en-US" sz="1600" b="1" kern="1200" dirty="0" smtClean="0"/>
            <a:t>, </a:t>
          </a:r>
          <a:r>
            <a:rPr lang="en-US" sz="1600" b="1" i="0" kern="1200" dirty="0" smtClean="0"/>
            <a:t>M P</a:t>
          </a:r>
          <a:endParaRPr lang="en-US" sz="1600" b="1" kern="1200" dirty="0"/>
        </a:p>
      </dsp:txBody>
      <dsp:txXfrm rot="5400000">
        <a:off x="1771425" y="74840"/>
        <a:ext cx="489462" cy="2978086"/>
      </dsp:txXfrm>
    </dsp:sp>
    <dsp:sp modelId="{4E2CC1B8-4EF0-45BB-AA11-87B7396C7394}">
      <dsp:nvSpPr>
        <dsp:cNvPr id="0" name=""/>
        <dsp:cNvSpPr/>
      </dsp:nvSpPr>
      <dsp:spPr>
        <a:xfrm rot="5400000">
          <a:off x="-112952" y="2089224"/>
          <a:ext cx="753018" cy="527113"/>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4</a:t>
          </a:r>
          <a:endParaRPr lang="en-US" sz="1600" b="1" kern="1200" dirty="0"/>
        </a:p>
      </dsp:txBody>
      <dsp:txXfrm rot="5400000">
        <a:off x="-112952" y="2089224"/>
        <a:ext cx="753018" cy="527113"/>
      </dsp:txXfrm>
    </dsp:sp>
    <dsp:sp modelId="{6046BEB5-6AFF-406E-8FEA-6DE9A7B807A9}">
      <dsp:nvSpPr>
        <dsp:cNvPr id="0" name=""/>
        <dsp:cNvSpPr/>
      </dsp:nvSpPr>
      <dsp:spPr>
        <a:xfrm rot="5400000">
          <a:off x="1771425" y="731959"/>
          <a:ext cx="489462" cy="2978086"/>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INDORE, M P</a:t>
          </a:r>
        </a:p>
      </dsp:txBody>
      <dsp:txXfrm rot="5400000">
        <a:off x="1771425" y="731959"/>
        <a:ext cx="489462" cy="2978086"/>
      </dsp:txXfrm>
    </dsp:sp>
    <dsp:sp modelId="{EBD44118-8AFE-4356-BC92-CC2578FD9AF1}">
      <dsp:nvSpPr>
        <dsp:cNvPr id="0" name=""/>
        <dsp:cNvSpPr/>
      </dsp:nvSpPr>
      <dsp:spPr>
        <a:xfrm rot="5400000">
          <a:off x="-112952" y="2746343"/>
          <a:ext cx="753018" cy="527113"/>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5</a:t>
          </a:r>
          <a:endParaRPr lang="en-US" sz="1600" b="1" kern="1200" dirty="0"/>
        </a:p>
      </dsp:txBody>
      <dsp:txXfrm rot="5400000">
        <a:off x="-112952" y="2746343"/>
        <a:ext cx="753018" cy="527113"/>
      </dsp:txXfrm>
    </dsp:sp>
    <dsp:sp modelId="{2403A751-18B3-44EE-A80D-8BE1818EFD34}">
      <dsp:nvSpPr>
        <dsp:cNvPr id="0" name=""/>
        <dsp:cNvSpPr/>
      </dsp:nvSpPr>
      <dsp:spPr>
        <a:xfrm rot="5400000">
          <a:off x="1771425" y="1389078"/>
          <a:ext cx="489462" cy="2978086"/>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NASIK, M H</a:t>
          </a:r>
          <a:endParaRPr lang="en-US" sz="1600" b="1" kern="1200" dirty="0" smtClean="0"/>
        </a:p>
      </dsp:txBody>
      <dsp:txXfrm rot="5400000">
        <a:off x="1771425" y="1389078"/>
        <a:ext cx="489462" cy="2978086"/>
      </dsp:txXfrm>
    </dsp:sp>
    <dsp:sp modelId="{6F5136BC-81A3-40BB-8D6E-BF6F197CCD00}">
      <dsp:nvSpPr>
        <dsp:cNvPr id="0" name=""/>
        <dsp:cNvSpPr/>
      </dsp:nvSpPr>
      <dsp:spPr>
        <a:xfrm rot="5400000">
          <a:off x="-112952" y="3403462"/>
          <a:ext cx="753018" cy="52711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6</a:t>
          </a:r>
          <a:endParaRPr lang="en-US" sz="1600" b="1" kern="1200" dirty="0"/>
        </a:p>
      </dsp:txBody>
      <dsp:txXfrm rot="5400000">
        <a:off x="-112952" y="3403462"/>
        <a:ext cx="753018" cy="527113"/>
      </dsp:txXfrm>
    </dsp:sp>
    <dsp:sp modelId="{CA13B966-C699-4AA6-9B74-5DB3594777E6}">
      <dsp:nvSpPr>
        <dsp:cNvPr id="0" name=""/>
        <dsp:cNvSpPr/>
      </dsp:nvSpPr>
      <dsp:spPr>
        <a:xfrm rot="5400000">
          <a:off x="1771425" y="2046197"/>
          <a:ext cx="489462" cy="297808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JODHPUR,RAJ</a:t>
          </a:r>
          <a:endParaRPr lang="en-US" sz="1600" b="1" kern="1200" dirty="0" smtClean="0"/>
        </a:p>
      </dsp:txBody>
      <dsp:txXfrm rot="5400000">
        <a:off x="1771425" y="2046197"/>
        <a:ext cx="489462" cy="2978086"/>
      </dsp:txXfrm>
    </dsp:sp>
    <dsp:sp modelId="{D6C4EBFF-D821-4BFB-8046-4A18C2D0D5E9}">
      <dsp:nvSpPr>
        <dsp:cNvPr id="0" name=""/>
        <dsp:cNvSpPr/>
      </dsp:nvSpPr>
      <dsp:spPr>
        <a:xfrm rot="5400000">
          <a:off x="-112952" y="4060581"/>
          <a:ext cx="753018" cy="527113"/>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7</a:t>
          </a:r>
          <a:endParaRPr lang="en-US" sz="1600" b="1" kern="1200" dirty="0"/>
        </a:p>
      </dsp:txBody>
      <dsp:txXfrm rot="5400000">
        <a:off x="-112952" y="4060581"/>
        <a:ext cx="753018" cy="527113"/>
      </dsp:txXfrm>
    </dsp:sp>
    <dsp:sp modelId="{E7AC188F-F377-43F7-A11E-C5F9B09BD943}">
      <dsp:nvSpPr>
        <dsp:cNvPr id="0" name=""/>
        <dsp:cNvSpPr/>
      </dsp:nvSpPr>
      <dsp:spPr>
        <a:xfrm rot="5400000">
          <a:off x="1771425" y="2703316"/>
          <a:ext cx="489462" cy="2978086"/>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KOLKATA (Salt Lake) ,W B</a:t>
          </a:r>
          <a:endParaRPr lang="en-US" sz="1600" b="1" kern="1200" dirty="0" smtClean="0"/>
        </a:p>
      </dsp:txBody>
      <dsp:txXfrm rot="5400000">
        <a:off x="1771425" y="2703316"/>
        <a:ext cx="489462" cy="2978086"/>
      </dsp:txXfrm>
    </dsp:sp>
    <dsp:sp modelId="{A7DF7639-6FB7-4F3C-B6FB-B9F2AD53CB5C}">
      <dsp:nvSpPr>
        <dsp:cNvPr id="0" name=""/>
        <dsp:cNvSpPr/>
      </dsp:nvSpPr>
      <dsp:spPr>
        <a:xfrm rot="5400000">
          <a:off x="-112952" y="4717700"/>
          <a:ext cx="753018" cy="52711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8</a:t>
          </a:r>
          <a:endParaRPr lang="en-US" sz="1600" b="1" kern="1200" dirty="0"/>
        </a:p>
      </dsp:txBody>
      <dsp:txXfrm rot="5400000">
        <a:off x="-112952" y="4717700"/>
        <a:ext cx="753018" cy="527113"/>
      </dsp:txXfrm>
    </dsp:sp>
    <dsp:sp modelId="{2290219F-4F44-4D98-8C52-B970B0976E82}">
      <dsp:nvSpPr>
        <dsp:cNvPr id="0" name=""/>
        <dsp:cNvSpPr/>
      </dsp:nvSpPr>
      <dsp:spPr>
        <a:xfrm rot="5400000">
          <a:off x="1771425" y="3360435"/>
          <a:ext cx="489462" cy="297808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COIMBATORE , TN</a:t>
          </a:r>
          <a:endParaRPr lang="en-US" sz="1600" b="1" kern="1200" dirty="0" smtClean="0"/>
        </a:p>
      </dsp:txBody>
      <dsp:txXfrm rot="5400000">
        <a:off x="1771425" y="3360435"/>
        <a:ext cx="489462" cy="2978086"/>
      </dsp:txXfrm>
    </dsp:sp>
    <dsp:sp modelId="{F666C9FD-6989-4A1E-ADF7-8427EA578182}">
      <dsp:nvSpPr>
        <dsp:cNvPr id="0" name=""/>
        <dsp:cNvSpPr/>
      </dsp:nvSpPr>
      <dsp:spPr>
        <a:xfrm rot="5400000">
          <a:off x="-112952" y="5379733"/>
          <a:ext cx="753018" cy="527113"/>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9</a:t>
          </a:r>
          <a:endParaRPr lang="en-US" sz="1600" b="1" kern="1200" dirty="0"/>
        </a:p>
      </dsp:txBody>
      <dsp:txXfrm rot="5400000">
        <a:off x="-112952" y="5379733"/>
        <a:ext cx="753018" cy="527113"/>
      </dsp:txXfrm>
    </dsp:sp>
    <dsp:sp modelId="{74A00227-A26D-4B2B-847A-2A646984088B}">
      <dsp:nvSpPr>
        <dsp:cNvPr id="0" name=""/>
        <dsp:cNvSpPr/>
      </dsp:nvSpPr>
      <dsp:spPr>
        <a:xfrm rot="5400000">
          <a:off x="1771425" y="4017554"/>
          <a:ext cx="489462" cy="2978086"/>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smtClean="0"/>
            <a:t>MADURAI, TN</a:t>
          </a:r>
          <a:endParaRPr lang="en-US" sz="1600" b="1" kern="1200" dirty="0" smtClean="0"/>
        </a:p>
      </dsp:txBody>
      <dsp:txXfrm rot="5400000">
        <a:off x="1771425" y="4017554"/>
        <a:ext cx="489462" cy="2978086"/>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3E0EE7-978B-41DB-B999-18F471ADFA7C}">
      <dsp:nvSpPr>
        <dsp:cNvPr id="0" name=""/>
        <dsp:cNvSpPr/>
      </dsp:nvSpPr>
      <dsp:spPr>
        <a:xfrm>
          <a:off x="116234" y="69502"/>
          <a:ext cx="2144613" cy="128676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Nomination of colleges by AICTE</a:t>
          </a:r>
          <a:endParaRPr lang="en-US" sz="2200" kern="1200" dirty="0"/>
        </a:p>
      </dsp:txBody>
      <dsp:txXfrm>
        <a:off x="116234" y="69502"/>
        <a:ext cx="2144613" cy="1286767"/>
      </dsp:txXfrm>
    </dsp:sp>
    <dsp:sp modelId="{3053447B-32E0-48C6-B516-2A4625AD7246}">
      <dsp:nvSpPr>
        <dsp:cNvPr id="0" name=""/>
        <dsp:cNvSpPr/>
      </dsp:nvSpPr>
      <dsp:spPr>
        <a:xfrm>
          <a:off x="2449574" y="446954"/>
          <a:ext cx="454658" cy="531864"/>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449574" y="446954"/>
        <a:ext cx="454658" cy="531864"/>
      </dsp:txXfrm>
    </dsp:sp>
    <dsp:sp modelId="{A3B76A20-D9B3-4ABF-8FFF-F2C53E90B415}">
      <dsp:nvSpPr>
        <dsp:cNvPr id="0" name=""/>
        <dsp:cNvSpPr/>
      </dsp:nvSpPr>
      <dsp:spPr>
        <a:xfrm>
          <a:off x="3118693" y="69502"/>
          <a:ext cx="2144613" cy="1286767"/>
        </a:xfrm>
        <a:prstGeom prst="roundRect">
          <a:avLst>
            <a:gd name="adj" fmla="val 10000"/>
          </a:avLst>
        </a:prstGeom>
        <a:gradFill rotWithShape="0">
          <a:gsLst>
            <a:gs pos="0">
              <a:schemeClr val="accent2">
                <a:hueOff val="585190"/>
                <a:satOff val="-730"/>
                <a:lumOff val="172"/>
                <a:alphaOff val="0"/>
                <a:shade val="51000"/>
                <a:satMod val="130000"/>
              </a:schemeClr>
            </a:gs>
            <a:gs pos="80000">
              <a:schemeClr val="accent2">
                <a:hueOff val="585190"/>
                <a:satOff val="-730"/>
                <a:lumOff val="172"/>
                <a:alphaOff val="0"/>
                <a:shade val="93000"/>
                <a:satMod val="130000"/>
              </a:schemeClr>
            </a:gs>
            <a:gs pos="100000">
              <a:schemeClr val="accent2">
                <a:hueOff val="585190"/>
                <a:satOff val="-730"/>
                <a:lumOff val="1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Nomination of nodal officer and students by colleges</a:t>
          </a:r>
          <a:endParaRPr lang="en-US" sz="2400" kern="1200" dirty="0"/>
        </a:p>
      </dsp:txBody>
      <dsp:txXfrm>
        <a:off x="3118693" y="69502"/>
        <a:ext cx="2144613" cy="1286767"/>
      </dsp:txXfrm>
    </dsp:sp>
    <dsp:sp modelId="{0F5C1A6F-65AB-4B39-90D8-36315503A3BD}">
      <dsp:nvSpPr>
        <dsp:cNvPr id="0" name=""/>
        <dsp:cNvSpPr/>
      </dsp:nvSpPr>
      <dsp:spPr>
        <a:xfrm>
          <a:off x="5452032" y="446954"/>
          <a:ext cx="454658" cy="531864"/>
        </a:xfrm>
        <a:prstGeom prst="rightArrow">
          <a:avLst>
            <a:gd name="adj1" fmla="val 60000"/>
            <a:gd name="adj2" fmla="val 50000"/>
          </a:avLst>
        </a:prstGeom>
        <a:gradFill rotWithShape="0">
          <a:gsLst>
            <a:gs pos="0">
              <a:schemeClr val="accent2">
                <a:hueOff val="668788"/>
                <a:satOff val="-834"/>
                <a:lumOff val="196"/>
                <a:alphaOff val="0"/>
                <a:shade val="51000"/>
                <a:satMod val="130000"/>
              </a:schemeClr>
            </a:gs>
            <a:gs pos="80000">
              <a:schemeClr val="accent2">
                <a:hueOff val="668788"/>
                <a:satOff val="-834"/>
                <a:lumOff val="196"/>
                <a:alphaOff val="0"/>
                <a:shade val="93000"/>
                <a:satMod val="130000"/>
              </a:schemeClr>
            </a:gs>
            <a:gs pos="100000">
              <a:schemeClr val="accent2">
                <a:hueOff val="668788"/>
                <a:satOff val="-834"/>
                <a:lumOff val="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452032" y="446954"/>
        <a:ext cx="454658" cy="531864"/>
      </dsp:txXfrm>
    </dsp:sp>
    <dsp:sp modelId="{FF132FA5-EAE2-48E9-9DD4-2FE5EE5E727A}">
      <dsp:nvSpPr>
        <dsp:cNvPr id="0" name=""/>
        <dsp:cNvSpPr/>
      </dsp:nvSpPr>
      <dsp:spPr>
        <a:xfrm>
          <a:off x="6121151" y="963"/>
          <a:ext cx="2144613" cy="1423847"/>
        </a:xfrm>
        <a:prstGeom prst="roundRect">
          <a:avLst>
            <a:gd name="adj" fmla="val 1000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Creation of UID and Password for students and nodal officer by EETP coordinator </a:t>
          </a:r>
          <a:endParaRPr lang="en-US" sz="2100" b="1" kern="1200" dirty="0"/>
        </a:p>
      </dsp:txBody>
      <dsp:txXfrm>
        <a:off x="6121151" y="963"/>
        <a:ext cx="2144613" cy="1423847"/>
      </dsp:txXfrm>
    </dsp:sp>
    <dsp:sp modelId="{ECBA9654-ABA5-45B5-BC75-0F7C42821A01}">
      <dsp:nvSpPr>
        <dsp:cNvPr id="0" name=""/>
        <dsp:cNvSpPr/>
      </dsp:nvSpPr>
      <dsp:spPr>
        <a:xfrm rot="5400000">
          <a:off x="6966129" y="1574933"/>
          <a:ext cx="454658" cy="531864"/>
        </a:xfrm>
        <a:prstGeom prst="rightArrow">
          <a:avLst>
            <a:gd name="adj1" fmla="val 60000"/>
            <a:gd name="adj2" fmla="val 50000"/>
          </a:avLst>
        </a:prstGeom>
        <a:gradFill rotWithShape="0">
          <a:gsLst>
            <a:gs pos="0">
              <a:schemeClr val="accent2">
                <a:hueOff val="1337577"/>
                <a:satOff val="-1668"/>
                <a:lumOff val="392"/>
                <a:alphaOff val="0"/>
                <a:shade val="51000"/>
                <a:satMod val="130000"/>
              </a:schemeClr>
            </a:gs>
            <a:gs pos="80000">
              <a:schemeClr val="accent2">
                <a:hueOff val="1337577"/>
                <a:satOff val="-1668"/>
                <a:lumOff val="392"/>
                <a:alphaOff val="0"/>
                <a:shade val="93000"/>
                <a:satMod val="130000"/>
              </a:schemeClr>
            </a:gs>
            <a:gs pos="100000">
              <a:schemeClr val="accent2">
                <a:hueOff val="1337577"/>
                <a:satOff val="-1668"/>
                <a:lumOff val="39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6966129" y="1574933"/>
        <a:ext cx="454658" cy="531864"/>
      </dsp:txXfrm>
    </dsp:sp>
    <dsp:sp modelId="{07091403-86CC-4606-9A6A-4D69F1A469C9}">
      <dsp:nvSpPr>
        <dsp:cNvPr id="0" name=""/>
        <dsp:cNvSpPr/>
      </dsp:nvSpPr>
      <dsp:spPr>
        <a:xfrm>
          <a:off x="6121151" y="2282655"/>
          <a:ext cx="2144613" cy="1286767"/>
        </a:xfrm>
        <a:prstGeom prst="roundRect">
          <a:avLst>
            <a:gd name="adj" fmla="val 10000"/>
          </a:avLst>
        </a:prstGeom>
        <a:gradFill rotWithShape="0">
          <a:gsLst>
            <a:gs pos="0">
              <a:schemeClr val="accent2">
                <a:hueOff val="1755570"/>
                <a:satOff val="-2190"/>
                <a:lumOff val="515"/>
                <a:alphaOff val="0"/>
                <a:shade val="51000"/>
                <a:satMod val="130000"/>
              </a:schemeClr>
            </a:gs>
            <a:gs pos="80000">
              <a:schemeClr val="accent2">
                <a:hueOff val="1755570"/>
                <a:satOff val="-2190"/>
                <a:lumOff val="515"/>
                <a:alphaOff val="0"/>
                <a:shade val="93000"/>
                <a:satMod val="130000"/>
              </a:schemeClr>
            </a:gs>
            <a:gs pos="100000">
              <a:schemeClr val="accent2">
                <a:hueOff val="1755570"/>
                <a:satOff val="-2190"/>
                <a:lumOff val="5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Online download of study material by students</a:t>
          </a:r>
          <a:endParaRPr lang="en-US" sz="2100" b="1" kern="1200" dirty="0"/>
        </a:p>
      </dsp:txBody>
      <dsp:txXfrm>
        <a:off x="6121151" y="2282655"/>
        <a:ext cx="2144613" cy="1286767"/>
      </dsp:txXfrm>
    </dsp:sp>
    <dsp:sp modelId="{103CD25B-0E7D-45BF-A6D7-EDAF64C24820}">
      <dsp:nvSpPr>
        <dsp:cNvPr id="0" name=""/>
        <dsp:cNvSpPr/>
      </dsp:nvSpPr>
      <dsp:spPr>
        <a:xfrm rot="10800000">
          <a:off x="5477767" y="2660107"/>
          <a:ext cx="454658" cy="531864"/>
        </a:xfrm>
        <a:prstGeom prst="rightArrow">
          <a:avLst>
            <a:gd name="adj1" fmla="val 60000"/>
            <a:gd name="adj2" fmla="val 50000"/>
          </a:avLst>
        </a:prstGeom>
        <a:gradFill rotWithShape="0">
          <a:gsLst>
            <a:gs pos="0">
              <a:schemeClr val="accent2">
                <a:hueOff val="2006365"/>
                <a:satOff val="-2502"/>
                <a:lumOff val="588"/>
                <a:alphaOff val="0"/>
                <a:shade val="51000"/>
                <a:satMod val="130000"/>
              </a:schemeClr>
            </a:gs>
            <a:gs pos="80000">
              <a:schemeClr val="accent2">
                <a:hueOff val="2006365"/>
                <a:satOff val="-2502"/>
                <a:lumOff val="588"/>
                <a:alphaOff val="0"/>
                <a:shade val="93000"/>
                <a:satMod val="130000"/>
              </a:schemeClr>
            </a:gs>
            <a:gs pos="100000">
              <a:schemeClr val="accent2">
                <a:hueOff val="2006365"/>
                <a:satOff val="-2502"/>
                <a:lumOff val="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5477767" y="2660107"/>
        <a:ext cx="454658" cy="531864"/>
      </dsp:txXfrm>
    </dsp:sp>
    <dsp:sp modelId="{040D56B0-83BD-44C7-A0F9-88D739DBA373}">
      <dsp:nvSpPr>
        <dsp:cNvPr id="0" name=""/>
        <dsp:cNvSpPr/>
      </dsp:nvSpPr>
      <dsp:spPr>
        <a:xfrm>
          <a:off x="3118693" y="2282655"/>
          <a:ext cx="2144613" cy="1286767"/>
        </a:xfrm>
        <a:prstGeom prst="roundRect">
          <a:avLst>
            <a:gd name="adj" fmla="val 1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Hands on training  at BSNL TP</a:t>
          </a:r>
          <a:endParaRPr lang="en-US" sz="2100" b="1" kern="1200" dirty="0"/>
        </a:p>
      </dsp:txBody>
      <dsp:txXfrm>
        <a:off x="3118693" y="2282655"/>
        <a:ext cx="2144613" cy="1286767"/>
      </dsp:txXfrm>
    </dsp:sp>
    <dsp:sp modelId="{21B47E46-19BF-4BA9-B9E9-151C6862560D}">
      <dsp:nvSpPr>
        <dsp:cNvPr id="0" name=""/>
        <dsp:cNvSpPr/>
      </dsp:nvSpPr>
      <dsp:spPr>
        <a:xfrm rot="10800000">
          <a:off x="2475309" y="2660107"/>
          <a:ext cx="454658" cy="531864"/>
        </a:xfrm>
        <a:prstGeom prst="rightArrow">
          <a:avLst>
            <a:gd name="adj1" fmla="val 60000"/>
            <a:gd name="adj2" fmla="val 50000"/>
          </a:avLst>
        </a:prstGeom>
        <a:gradFill rotWithShape="0">
          <a:gsLst>
            <a:gs pos="0">
              <a:schemeClr val="accent2">
                <a:hueOff val="2675154"/>
                <a:satOff val="-3337"/>
                <a:lumOff val="785"/>
                <a:alphaOff val="0"/>
                <a:shade val="51000"/>
                <a:satMod val="130000"/>
              </a:schemeClr>
            </a:gs>
            <a:gs pos="80000">
              <a:schemeClr val="accent2">
                <a:hueOff val="2675154"/>
                <a:satOff val="-3337"/>
                <a:lumOff val="785"/>
                <a:alphaOff val="0"/>
                <a:shade val="93000"/>
                <a:satMod val="130000"/>
              </a:schemeClr>
            </a:gs>
            <a:gs pos="100000">
              <a:schemeClr val="accent2">
                <a:hueOff val="2675154"/>
                <a:satOff val="-3337"/>
                <a:lumOff val="78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475309" y="2660107"/>
        <a:ext cx="454658" cy="531864"/>
      </dsp:txXfrm>
    </dsp:sp>
    <dsp:sp modelId="{45778E8F-2FAD-4149-AC2B-4C09B0F737A2}">
      <dsp:nvSpPr>
        <dsp:cNvPr id="0" name=""/>
        <dsp:cNvSpPr/>
      </dsp:nvSpPr>
      <dsp:spPr>
        <a:xfrm>
          <a:off x="116234" y="2282655"/>
          <a:ext cx="2144613" cy="1286767"/>
        </a:xfrm>
        <a:prstGeom prst="roundRect">
          <a:avLst>
            <a:gd name="adj" fmla="val 10000"/>
          </a:avLst>
        </a:prstGeom>
        <a:gradFill rotWithShape="0">
          <a:gsLst>
            <a:gs pos="0">
              <a:schemeClr val="accent2">
                <a:hueOff val="2925949"/>
                <a:satOff val="-3649"/>
                <a:lumOff val="858"/>
                <a:alphaOff val="0"/>
                <a:shade val="51000"/>
                <a:satMod val="130000"/>
              </a:schemeClr>
            </a:gs>
            <a:gs pos="80000">
              <a:schemeClr val="accent2">
                <a:hueOff val="2925949"/>
                <a:satOff val="-3649"/>
                <a:lumOff val="858"/>
                <a:alphaOff val="0"/>
                <a:shade val="93000"/>
                <a:satMod val="130000"/>
              </a:schemeClr>
            </a:gs>
            <a:gs pos="100000">
              <a:schemeClr val="accent2">
                <a:hueOff val="2925949"/>
                <a:satOff val="-3649"/>
                <a:lumOff val="8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Conduction of exam at BSNL TP</a:t>
          </a:r>
          <a:endParaRPr lang="en-US" sz="2100" b="1" kern="1200" dirty="0"/>
        </a:p>
      </dsp:txBody>
      <dsp:txXfrm>
        <a:off x="116234" y="2282655"/>
        <a:ext cx="2144613" cy="1286767"/>
      </dsp:txXfrm>
    </dsp:sp>
    <dsp:sp modelId="{B77C7D4C-2E08-46EA-BD37-6AC17CA97086}">
      <dsp:nvSpPr>
        <dsp:cNvPr id="0" name=""/>
        <dsp:cNvSpPr/>
      </dsp:nvSpPr>
      <dsp:spPr>
        <a:xfrm rot="5400000">
          <a:off x="961212" y="3719546"/>
          <a:ext cx="454658" cy="531864"/>
        </a:xfrm>
        <a:prstGeom prst="rightArrow">
          <a:avLst>
            <a:gd name="adj1" fmla="val 60000"/>
            <a:gd name="adj2" fmla="val 50000"/>
          </a:avLst>
        </a:prstGeom>
        <a:gradFill rotWithShape="0">
          <a:gsLst>
            <a:gs pos="0">
              <a:schemeClr val="accent2">
                <a:hueOff val="3343942"/>
                <a:satOff val="-4171"/>
                <a:lumOff val="981"/>
                <a:alphaOff val="0"/>
                <a:shade val="51000"/>
                <a:satMod val="130000"/>
              </a:schemeClr>
            </a:gs>
            <a:gs pos="80000">
              <a:schemeClr val="accent2">
                <a:hueOff val="3343942"/>
                <a:satOff val="-4171"/>
                <a:lumOff val="981"/>
                <a:alphaOff val="0"/>
                <a:shade val="93000"/>
                <a:satMod val="130000"/>
              </a:schemeClr>
            </a:gs>
            <a:gs pos="100000">
              <a:schemeClr val="accent2">
                <a:hueOff val="3343942"/>
                <a:satOff val="-4171"/>
                <a:lumOff val="98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961212" y="3719546"/>
        <a:ext cx="454658" cy="531864"/>
      </dsp:txXfrm>
    </dsp:sp>
    <dsp:sp modelId="{FB0F78F2-6DDA-4DC8-8E1F-C0321BF15270}">
      <dsp:nvSpPr>
        <dsp:cNvPr id="0" name=""/>
        <dsp:cNvSpPr/>
      </dsp:nvSpPr>
      <dsp:spPr>
        <a:xfrm>
          <a:off x="116234" y="4427268"/>
          <a:ext cx="2144613" cy="1286767"/>
        </a:xfrm>
        <a:prstGeom prst="roundRect">
          <a:avLst>
            <a:gd name="adj" fmla="val 1000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Submission of feedback form by students </a:t>
          </a:r>
          <a:endParaRPr lang="en-US" sz="2100" b="1" kern="1200" dirty="0"/>
        </a:p>
      </dsp:txBody>
      <dsp:txXfrm>
        <a:off x="116234" y="4427268"/>
        <a:ext cx="2144613" cy="1286767"/>
      </dsp:txXfrm>
    </dsp:sp>
    <dsp:sp modelId="{FE17B2F2-477B-480C-9599-F4B3D6289353}">
      <dsp:nvSpPr>
        <dsp:cNvPr id="0" name=""/>
        <dsp:cNvSpPr/>
      </dsp:nvSpPr>
      <dsp:spPr>
        <a:xfrm>
          <a:off x="2449574" y="4804720"/>
          <a:ext cx="454658" cy="531864"/>
        </a:xfrm>
        <a:prstGeom prst="rightArrow">
          <a:avLst>
            <a:gd name="adj1" fmla="val 60000"/>
            <a:gd name="adj2" fmla="val 50000"/>
          </a:avLst>
        </a:prstGeom>
        <a:gradFill rotWithShape="0">
          <a:gsLst>
            <a:gs pos="0">
              <a:schemeClr val="accent2">
                <a:hueOff val="4012731"/>
                <a:satOff val="-5005"/>
                <a:lumOff val="1177"/>
                <a:alphaOff val="0"/>
                <a:shade val="51000"/>
                <a:satMod val="130000"/>
              </a:schemeClr>
            </a:gs>
            <a:gs pos="80000">
              <a:schemeClr val="accent2">
                <a:hueOff val="4012731"/>
                <a:satOff val="-5005"/>
                <a:lumOff val="1177"/>
                <a:alphaOff val="0"/>
                <a:shade val="93000"/>
                <a:satMod val="130000"/>
              </a:schemeClr>
            </a:gs>
            <a:gs pos="100000">
              <a:schemeClr val="accent2">
                <a:hueOff val="4012731"/>
                <a:satOff val="-5005"/>
                <a:lumOff val="1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449574" y="4804720"/>
        <a:ext cx="454658" cy="531864"/>
      </dsp:txXfrm>
    </dsp:sp>
    <dsp:sp modelId="{E4A6F353-1D52-4CFE-BC4F-32CE4A9E80BA}">
      <dsp:nvSpPr>
        <dsp:cNvPr id="0" name=""/>
        <dsp:cNvSpPr/>
      </dsp:nvSpPr>
      <dsp:spPr>
        <a:xfrm>
          <a:off x="3118693" y="4427268"/>
          <a:ext cx="2144613" cy="1286767"/>
        </a:xfrm>
        <a:prstGeom prst="roundRect">
          <a:avLst>
            <a:gd name="adj" fmla="val 10000"/>
          </a:avLst>
        </a:prstGeom>
        <a:gradFill rotWithShape="0">
          <a:gsLst>
            <a:gs pos="0">
              <a:schemeClr val="accent2">
                <a:hueOff val="4096329"/>
                <a:satOff val="-5109"/>
                <a:lumOff val="1201"/>
                <a:alphaOff val="0"/>
                <a:shade val="51000"/>
                <a:satMod val="130000"/>
              </a:schemeClr>
            </a:gs>
            <a:gs pos="80000">
              <a:schemeClr val="accent2">
                <a:hueOff val="4096329"/>
                <a:satOff val="-5109"/>
                <a:lumOff val="1201"/>
                <a:alphaOff val="0"/>
                <a:shade val="93000"/>
                <a:satMod val="130000"/>
              </a:schemeClr>
            </a:gs>
            <a:gs pos="100000">
              <a:schemeClr val="accent2">
                <a:hueOff val="4096329"/>
                <a:satOff val="-5109"/>
                <a:lumOff val="120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Declaration of result</a:t>
          </a:r>
          <a:endParaRPr lang="en-US" sz="2100" b="1" kern="1200" dirty="0"/>
        </a:p>
      </dsp:txBody>
      <dsp:txXfrm>
        <a:off x="3118693" y="4427268"/>
        <a:ext cx="2144613" cy="1286767"/>
      </dsp:txXfrm>
    </dsp:sp>
    <dsp:sp modelId="{49CD60ED-A1BE-4C1E-8C8A-DA995DA9CA5B}">
      <dsp:nvSpPr>
        <dsp:cNvPr id="0" name=""/>
        <dsp:cNvSpPr/>
      </dsp:nvSpPr>
      <dsp:spPr>
        <a:xfrm>
          <a:off x="5452032" y="4804720"/>
          <a:ext cx="454658" cy="531864"/>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452032" y="4804720"/>
        <a:ext cx="454658" cy="531864"/>
      </dsp:txXfrm>
    </dsp:sp>
    <dsp:sp modelId="{059E6C3E-CDF9-4E09-A5EE-C0A92395B8CD}">
      <dsp:nvSpPr>
        <dsp:cNvPr id="0" name=""/>
        <dsp:cNvSpPr/>
      </dsp:nvSpPr>
      <dsp:spPr>
        <a:xfrm>
          <a:off x="6121151" y="4427268"/>
          <a:ext cx="2144613" cy="1286767"/>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Start of New course </a:t>
          </a:r>
          <a:endParaRPr lang="en-US" sz="2100" b="1" kern="1200" dirty="0"/>
        </a:p>
      </dsp:txBody>
      <dsp:txXfrm>
        <a:off x="6121151" y="4427268"/>
        <a:ext cx="2144613" cy="128676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38BE75-E71E-4F81-BC4E-250BCB30ACA2}">
      <dsp:nvSpPr>
        <dsp:cNvPr id="0" name=""/>
        <dsp:cNvSpPr/>
      </dsp:nvSpPr>
      <dsp:spPr>
        <a:xfrm>
          <a:off x="7015273" y="1990877"/>
          <a:ext cx="264989" cy="3079308"/>
        </a:xfrm>
        <a:custGeom>
          <a:avLst/>
          <a:gdLst/>
          <a:ahLst/>
          <a:cxnLst/>
          <a:rect l="0" t="0" r="0" b="0"/>
          <a:pathLst>
            <a:path>
              <a:moveTo>
                <a:pt x="0" y="0"/>
              </a:moveTo>
              <a:lnTo>
                <a:pt x="0" y="3079308"/>
              </a:lnTo>
              <a:lnTo>
                <a:pt x="264989" y="30793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89ED8B-5BAB-4A2D-A83A-0EC57A091554}">
      <dsp:nvSpPr>
        <dsp:cNvPr id="0" name=""/>
        <dsp:cNvSpPr/>
      </dsp:nvSpPr>
      <dsp:spPr>
        <a:xfrm>
          <a:off x="7015273" y="1990877"/>
          <a:ext cx="264989" cy="2451440"/>
        </a:xfrm>
        <a:custGeom>
          <a:avLst/>
          <a:gdLst/>
          <a:ahLst/>
          <a:cxnLst/>
          <a:rect l="0" t="0" r="0" b="0"/>
          <a:pathLst>
            <a:path>
              <a:moveTo>
                <a:pt x="0" y="0"/>
              </a:moveTo>
              <a:lnTo>
                <a:pt x="0" y="2451440"/>
              </a:lnTo>
              <a:lnTo>
                <a:pt x="264989" y="24514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66C291-FAB3-44D5-BF1D-67E2BD6E5E5E}">
      <dsp:nvSpPr>
        <dsp:cNvPr id="0" name=""/>
        <dsp:cNvSpPr/>
      </dsp:nvSpPr>
      <dsp:spPr>
        <a:xfrm>
          <a:off x="7015273" y="1990877"/>
          <a:ext cx="264989" cy="1823567"/>
        </a:xfrm>
        <a:custGeom>
          <a:avLst/>
          <a:gdLst/>
          <a:ahLst/>
          <a:cxnLst/>
          <a:rect l="0" t="0" r="0" b="0"/>
          <a:pathLst>
            <a:path>
              <a:moveTo>
                <a:pt x="0" y="0"/>
              </a:moveTo>
              <a:lnTo>
                <a:pt x="0" y="1823567"/>
              </a:lnTo>
              <a:lnTo>
                <a:pt x="264989" y="1823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0C7BF6-264C-4989-A57B-E1D0A91C2EB3}">
      <dsp:nvSpPr>
        <dsp:cNvPr id="0" name=""/>
        <dsp:cNvSpPr/>
      </dsp:nvSpPr>
      <dsp:spPr>
        <a:xfrm>
          <a:off x="7015273" y="1990877"/>
          <a:ext cx="264989" cy="1117213"/>
        </a:xfrm>
        <a:custGeom>
          <a:avLst/>
          <a:gdLst/>
          <a:ahLst/>
          <a:cxnLst/>
          <a:rect l="0" t="0" r="0" b="0"/>
          <a:pathLst>
            <a:path>
              <a:moveTo>
                <a:pt x="0" y="0"/>
              </a:moveTo>
              <a:lnTo>
                <a:pt x="0" y="1117213"/>
              </a:lnTo>
              <a:lnTo>
                <a:pt x="264989" y="11172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148F41-2EAE-4780-A74D-9EC264177723}">
      <dsp:nvSpPr>
        <dsp:cNvPr id="0" name=""/>
        <dsp:cNvSpPr/>
      </dsp:nvSpPr>
      <dsp:spPr>
        <a:xfrm>
          <a:off x="7015273" y="1990877"/>
          <a:ext cx="264989" cy="410858"/>
        </a:xfrm>
        <a:custGeom>
          <a:avLst/>
          <a:gdLst/>
          <a:ahLst/>
          <a:cxnLst/>
          <a:rect l="0" t="0" r="0" b="0"/>
          <a:pathLst>
            <a:path>
              <a:moveTo>
                <a:pt x="0" y="0"/>
              </a:moveTo>
              <a:lnTo>
                <a:pt x="0" y="410858"/>
              </a:lnTo>
              <a:lnTo>
                <a:pt x="264989" y="4108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DDD9C3-A0F8-494E-8695-788FBF76B343}">
      <dsp:nvSpPr>
        <dsp:cNvPr id="0" name=""/>
        <dsp:cNvSpPr/>
      </dsp:nvSpPr>
      <dsp:spPr>
        <a:xfrm>
          <a:off x="4074535" y="1150936"/>
          <a:ext cx="3404102" cy="228624"/>
        </a:xfrm>
        <a:custGeom>
          <a:avLst/>
          <a:gdLst/>
          <a:ahLst/>
          <a:cxnLst/>
          <a:rect l="0" t="0" r="0" b="0"/>
          <a:pathLst>
            <a:path>
              <a:moveTo>
                <a:pt x="0" y="0"/>
              </a:moveTo>
              <a:lnTo>
                <a:pt x="0" y="128943"/>
              </a:lnTo>
              <a:lnTo>
                <a:pt x="3404102" y="128943"/>
              </a:lnTo>
              <a:lnTo>
                <a:pt x="3404102" y="2286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6EA4DE-0DCA-4C8D-B0E9-C5B21B2A0C69}">
      <dsp:nvSpPr>
        <dsp:cNvPr id="0" name=""/>
        <dsp:cNvSpPr/>
      </dsp:nvSpPr>
      <dsp:spPr>
        <a:xfrm>
          <a:off x="4945346" y="1990877"/>
          <a:ext cx="289448" cy="2451440"/>
        </a:xfrm>
        <a:custGeom>
          <a:avLst/>
          <a:gdLst/>
          <a:ahLst/>
          <a:cxnLst/>
          <a:rect l="0" t="0" r="0" b="0"/>
          <a:pathLst>
            <a:path>
              <a:moveTo>
                <a:pt x="0" y="0"/>
              </a:moveTo>
              <a:lnTo>
                <a:pt x="0" y="2451440"/>
              </a:lnTo>
              <a:lnTo>
                <a:pt x="289448" y="24514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418446-54B8-44C0-A293-E057E7783EB5}">
      <dsp:nvSpPr>
        <dsp:cNvPr id="0" name=""/>
        <dsp:cNvSpPr/>
      </dsp:nvSpPr>
      <dsp:spPr>
        <a:xfrm>
          <a:off x="4945346" y="1990877"/>
          <a:ext cx="289448" cy="1745086"/>
        </a:xfrm>
        <a:custGeom>
          <a:avLst/>
          <a:gdLst/>
          <a:ahLst/>
          <a:cxnLst/>
          <a:rect l="0" t="0" r="0" b="0"/>
          <a:pathLst>
            <a:path>
              <a:moveTo>
                <a:pt x="0" y="0"/>
              </a:moveTo>
              <a:lnTo>
                <a:pt x="0" y="1745086"/>
              </a:lnTo>
              <a:lnTo>
                <a:pt x="289448" y="17450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7E1B4D-5827-44FB-81CF-FBEDE8C52E26}">
      <dsp:nvSpPr>
        <dsp:cNvPr id="0" name=""/>
        <dsp:cNvSpPr/>
      </dsp:nvSpPr>
      <dsp:spPr>
        <a:xfrm>
          <a:off x="4945346" y="1990877"/>
          <a:ext cx="289448" cy="1038727"/>
        </a:xfrm>
        <a:custGeom>
          <a:avLst/>
          <a:gdLst/>
          <a:ahLst/>
          <a:cxnLst/>
          <a:rect l="0" t="0" r="0" b="0"/>
          <a:pathLst>
            <a:path>
              <a:moveTo>
                <a:pt x="0" y="0"/>
              </a:moveTo>
              <a:lnTo>
                <a:pt x="0" y="1038727"/>
              </a:lnTo>
              <a:lnTo>
                <a:pt x="289448" y="10387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2C2E0D-0B28-4535-8282-5F239280FC19}">
      <dsp:nvSpPr>
        <dsp:cNvPr id="0" name=""/>
        <dsp:cNvSpPr/>
      </dsp:nvSpPr>
      <dsp:spPr>
        <a:xfrm>
          <a:off x="4945346" y="1990877"/>
          <a:ext cx="289448" cy="332372"/>
        </a:xfrm>
        <a:custGeom>
          <a:avLst/>
          <a:gdLst/>
          <a:ahLst/>
          <a:cxnLst/>
          <a:rect l="0" t="0" r="0" b="0"/>
          <a:pathLst>
            <a:path>
              <a:moveTo>
                <a:pt x="0" y="0"/>
              </a:moveTo>
              <a:lnTo>
                <a:pt x="0" y="332372"/>
              </a:lnTo>
              <a:lnTo>
                <a:pt x="289448" y="3323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4F3C42-D1B7-4674-8DFE-0672F0B38ACA}">
      <dsp:nvSpPr>
        <dsp:cNvPr id="0" name=""/>
        <dsp:cNvSpPr/>
      </dsp:nvSpPr>
      <dsp:spPr>
        <a:xfrm>
          <a:off x="4074535" y="1150936"/>
          <a:ext cx="1282710" cy="228624"/>
        </a:xfrm>
        <a:custGeom>
          <a:avLst/>
          <a:gdLst/>
          <a:ahLst/>
          <a:cxnLst/>
          <a:rect l="0" t="0" r="0" b="0"/>
          <a:pathLst>
            <a:path>
              <a:moveTo>
                <a:pt x="0" y="0"/>
              </a:moveTo>
              <a:lnTo>
                <a:pt x="0" y="128943"/>
              </a:lnTo>
              <a:lnTo>
                <a:pt x="1282710" y="128943"/>
              </a:lnTo>
              <a:lnTo>
                <a:pt x="1282710" y="2286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4F965C-6A81-4688-BBA8-E03EA5C9D3E6}">
      <dsp:nvSpPr>
        <dsp:cNvPr id="0" name=""/>
        <dsp:cNvSpPr/>
      </dsp:nvSpPr>
      <dsp:spPr>
        <a:xfrm>
          <a:off x="2605658" y="1990877"/>
          <a:ext cx="215702" cy="1902049"/>
        </a:xfrm>
        <a:custGeom>
          <a:avLst/>
          <a:gdLst/>
          <a:ahLst/>
          <a:cxnLst/>
          <a:rect l="0" t="0" r="0" b="0"/>
          <a:pathLst>
            <a:path>
              <a:moveTo>
                <a:pt x="0" y="0"/>
              </a:moveTo>
              <a:lnTo>
                <a:pt x="0" y="1902049"/>
              </a:lnTo>
              <a:lnTo>
                <a:pt x="215702" y="19020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EB5901-5CEB-4FB3-9102-D5C1F2ECDDD5}">
      <dsp:nvSpPr>
        <dsp:cNvPr id="0" name=""/>
        <dsp:cNvSpPr/>
      </dsp:nvSpPr>
      <dsp:spPr>
        <a:xfrm>
          <a:off x="2605658" y="1990877"/>
          <a:ext cx="215702" cy="1195695"/>
        </a:xfrm>
        <a:custGeom>
          <a:avLst/>
          <a:gdLst/>
          <a:ahLst/>
          <a:cxnLst/>
          <a:rect l="0" t="0" r="0" b="0"/>
          <a:pathLst>
            <a:path>
              <a:moveTo>
                <a:pt x="0" y="0"/>
              </a:moveTo>
              <a:lnTo>
                <a:pt x="0" y="1195695"/>
              </a:lnTo>
              <a:lnTo>
                <a:pt x="215702" y="1195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65A6E-6B8E-47EB-A82D-E8DEB465CBF2}">
      <dsp:nvSpPr>
        <dsp:cNvPr id="0" name=""/>
        <dsp:cNvSpPr/>
      </dsp:nvSpPr>
      <dsp:spPr>
        <a:xfrm>
          <a:off x="2605658" y="1990877"/>
          <a:ext cx="215702" cy="489340"/>
        </a:xfrm>
        <a:custGeom>
          <a:avLst/>
          <a:gdLst/>
          <a:ahLst/>
          <a:cxnLst/>
          <a:rect l="0" t="0" r="0" b="0"/>
          <a:pathLst>
            <a:path>
              <a:moveTo>
                <a:pt x="0" y="0"/>
              </a:moveTo>
              <a:lnTo>
                <a:pt x="0" y="489340"/>
              </a:lnTo>
              <a:lnTo>
                <a:pt x="215702" y="4893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BEB7E8-9644-4708-A01E-A128ADEEF547}">
      <dsp:nvSpPr>
        <dsp:cNvPr id="0" name=""/>
        <dsp:cNvSpPr/>
      </dsp:nvSpPr>
      <dsp:spPr>
        <a:xfrm>
          <a:off x="2998592" y="1150936"/>
          <a:ext cx="1075942" cy="228624"/>
        </a:xfrm>
        <a:custGeom>
          <a:avLst/>
          <a:gdLst/>
          <a:ahLst/>
          <a:cxnLst/>
          <a:rect l="0" t="0" r="0" b="0"/>
          <a:pathLst>
            <a:path>
              <a:moveTo>
                <a:pt x="1075942" y="0"/>
              </a:moveTo>
              <a:lnTo>
                <a:pt x="1075942" y="128943"/>
              </a:lnTo>
              <a:lnTo>
                <a:pt x="0" y="128943"/>
              </a:lnTo>
              <a:lnTo>
                <a:pt x="0" y="2286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912980-1194-4B04-B279-F4B8AE320B6C}">
      <dsp:nvSpPr>
        <dsp:cNvPr id="0" name=""/>
        <dsp:cNvSpPr/>
      </dsp:nvSpPr>
      <dsp:spPr>
        <a:xfrm>
          <a:off x="192490" y="1990877"/>
          <a:ext cx="352839" cy="1823567"/>
        </a:xfrm>
        <a:custGeom>
          <a:avLst/>
          <a:gdLst/>
          <a:ahLst/>
          <a:cxnLst/>
          <a:rect l="0" t="0" r="0" b="0"/>
          <a:pathLst>
            <a:path>
              <a:moveTo>
                <a:pt x="0" y="0"/>
              </a:moveTo>
              <a:lnTo>
                <a:pt x="0" y="1823567"/>
              </a:lnTo>
              <a:lnTo>
                <a:pt x="352839" y="1823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775032-844F-4FFE-A074-E0E0DA433774}">
      <dsp:nvSpPr>
        <dsp:cNvPr id="0" name=""/>
        <dsp:cNvSpPr/>
      </dsp:nvSpPr>
      <dsp:spPr>
        <a:xfrm>
          <a:off x="192490" y="1990877"/>
          <a:ext cx="352839" cy="1117213"/>
        </a:xfrm>
        <a:custGeom>
          <a:avLst/>
          <a:gdLst/>
          <a:ahLst/>
          <a:cxnLst/>
          <a:rect l="0" t="0" r="0" b="0"/>
          <a:pathLst>
            <a:path>
              <a:moveTo>
                <a:pt x="0" y="0"/>
              </a:moveTo>
              <a:lnTo>
                <a:pt x="0" y="1117213"/>
              </a:lnTo>
              <a:lnTo>
                <a:pt x="352839" y="11172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68CBA4-454A-497C-9C84-3B8336FBE27B}">
      <dsp:nvSpPr>
        <dsp:cNvPr id="0" name=""/>
        <dsp:cNvSpPr/>
      </dsp:nvSpPr>
      <dsp:spPr>
        <a:xfrm>
          <a:off x="192490" y="1990877"/>
          <a:ext cx="352839" cy="489340"/>
        </a:xfrm>
        <a:custGeom>
          <a:avLst/>
          <a:gdLst/>
          <a:ahLst/>
          <a:cxnLst/>
          <a:rect l="0" t="0" r="0" b="0"/>
          <a:pathLst>
            <a:path>
              <a:moveTo>
                <a:pt x="0" y="0"/>
              </a:moveTo>
              <a:lnTo>
                <a:pt x="0" y="489340"/>
              </a:lnTo>
              <a:lnTo>
                <a:pt x="352839" y="4893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07F552-20CA-4F6A-8A22-05C9A7E72EBE}">
      <dsp:nvSpPr>
        <dsp:cNvPr id="0" name=""/>
        <dsp:cNvSpPr/>
      </dsp:nvSpPr>
      <dsp:spPr>
        <a:xfrm>
          <a:off x="664751" y="1150936"/>
          <a:ext cx="3409783" cy="228624"/>
        </a:xfrm>
        <a:custGeom>
          <a:avLst/>
          <a:gdLst/>
          <a:ahLst/>
          <a:cxnLst/>
          <a:rect l="0" t="0" r="0" b="0"/>
          <a:pathLst>
            <a:path>
              <a:moveTo>
                <a:pt x="3409783" y="0"/>
              </a:moveTo>
              <a:lnTo>
                <a:pt x="3409783" y="128943"/>
              </a:lnTo>
              <a:lnTo>
                <a:pt x="0" y="128943"/>
              </a:lnTo>
              <a:lnTo>
                <a:pt x="0" y="2286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AFBD0-360B-45B6-B67B-C1621326F0D5}">
      <dsp:nvSpPr>
        <dsp:cNvPr id="0" name=""/>
        <dsp:cNvSpPr/>
      </dsp:nvSpPr>
      <dsp:spPr>
        <a:xfrm>
          <a:off x="4028815" y="476907"/>
          <a:ext cx="91440" cy="199360"/>
        </a:xfrm>
        <a:custGeom>
          <a:avLst/>
          <a:gdLst/>
          <a:ahLst/>
          <a:cxnLst/>
          <a:rect l="0" t="0" r="0" b="0"/>
          <a:pathLst>
            <a:path>
              <a:moveTo>
                <a:pt x="45720" y="0"/>
              </a:moveTo>
              <a:lnTo>
                <a:pt x="45720" y="1993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185B6F-7395-42E6-8B53-C7BD5E420CE5}">
      <dsp:nvSpPr>
        <dsp:cNvPr id="0" name=""/>
        <dsp:cNvSpPr/>
      </dsp:nvSpPr>
      <dsp:spPr>
        <a:xfrm>
          <a:off x="3119867" y="2238"/>
          <a:ext cx="1909335"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kern="1200" dirty="0" smtClean="0"/>
            <a:t>BRBRAIT</a:t>
          </a:r>
          <a:endParaRPr lang="en-IN" sz="3100" b="1" kern="1200" dirty="0"/>
        </a:p>
      </dsp:txBody>
      <dsp:txXfrm>
        <a:off x="3119867" y="2238"/>
        <a:ext cx="1909335" cy="474668"/>
      </dsp:txXfrm>
    </dsp:sp>
    <dsp:sp modelId="{41FF5345-C63F-43BC-BC32-25A215F9E5B4}">
      <dsp:nvSpPr>
        <dsp:cNvPr id="0" name=""/>
        <dsp:cNvSpPr/>
      </dsp:nvSpPr>
      <dsp:spPr>
        <a:xfrm>
          <a:off x="3599866" y="676267"/>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RTTCs</a:t>
          </a:r>
          <a:endParaRPr lang="en-GB" sz="1800" b="1" kern="1200" dirty="0"/>
        </a:p>
      </dsp:txBody>
      <dsp:txXfrm>
        <a:off x="3599866" y="676267"/>
        <a:ext cx="949337" cy="474668"/>
      </dsp:txXfrm>
    </dsp:sp>
    <dsp:sp modelId="{A0851F4D-17CD-4AEE-811E-6885A896D0B9}">
      <dsp:nvSpPr>
        <dsp:cNvPr id="0" name=""/>
        <dsp:cNvSpPr/>
      </dsp:nvSpPr>
      <dsp:spPr>
        <a:xfrm>
          <a:off x="74424" y="1379560"/>
          <a:ext cx="1180652" cy="6113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North Zone</a:t>
          </a:r>
          <a:endParaRPr lang="en-GB" sz="1800" b="1" kern="1200" dirty="0"/>
        </a:p>
      </dsp:txBody>
      <dsp:txXfrm>
        <a:off x="74424" y="1379560"/>
        <a:ext cx="1180652" cy="611316"/>
      </dsp:txXfrm>
    </dsp:sp>
    <dsp:sp modelId="{51DA56BB-B5CD-4C56-8717-A143FC2B3A78}">
      <dsp:nvSpPr>
        <dsp:cNvPr id="0" name=""/>
        <dsp:cNvSpPr/>
      </dsp:nvSpPr>
      <dsp:spPr>
        <a:xfrm>
          <a:off x="545329" y="2242883"/>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a:t>
          </a:r>
          <a:r>
            <a:rPr lang="en-US" sz="1800" b="1" kern="1200" dirty="0" err="1" smtClean="0"/>
            <a:t>Rajpura</a:t>
          </a:r>
          <a:endParaRPr lang="en-GB" sz="1800" b="1" kern="1200" dirty="0"/>
        </a:p>
      </dsp:txBody>
      <dsp:txXfrm>
        <a:off x="545329" y="2242883"/>
        <a:ext cx="949337" cy="474668"/>
      </dsp:txXfrm>
    </dsp:sp>
    <dsp:sp modelId="{3D5E3BB6-093A-48E4-90E0-449AA8F5C940}">
      <dsp:nvSpPr>
        <dsp:cNvPr id="0" name=""/>
        <dsp:cNvSpPr/>
      </dsp:nvSpPr>
      <dsp:spPr>
        <a:xfrm>
          <a:off x="545329" y="2870756"/>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a:t>
          </a:r>
          <a:r>
            <a:rPr lang="en-US" sz="1800" b="1" kern="1200" dirty="0" err="1" smtClean="0"/>
            <a:t>Lucknow</a:t>
          </a:r>
          <a:endParaRPr lang="en-GB" sz="1800" b="1" kern="1200" dirty="0"/>
        </a:p>
      </dsp:txBody>
      <dsp:txXfrm>
        <a:off x="545329" y="2870756"/>
        <a:ext cx="949337" cy="474668"/>
      </dsp:txXfrm>
    </dsp:sp>
    <dsp:sp modelId="{223BF1F7-30BA-43EB-A1E9-22C44B91600C}">
      <dsp:nvSpPr>
        <dsp:cNvPr id="0" name=""/>
        <dsp:cNvSpPr/>
      </dsp:nvSpPr>
      <dsp:spPr>
        <a:xfrm>
          <a:off x="545329" y="3577110"/>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Jaipur</a:t>
          </a:r>
          <a:endParaRPr lang="en-GB" sz="1800" b="1" kern="1200" dirty="0"/>
        </a:p>
      </dsp:txBody>
      <dsp:txXfrm>
        <a:off x="545329" y="3577110"/>
        <a:ext cx="949337" cy="474668"/>
      </dsp:txXfrm>
    </dsp:sp>
    <dsp:sp modelId="{6A9D5346-6A6F-4464-B304-89B70BFE8BF8}">
      <dsp:nvSpPr>
        <dsp:cNvPr id="0" name=""/>
        <dsp:cNvSpPr/>
      </dsp:nvSpPr>
      <dsp:spPr>
        <a:xfrm>
          <a:off x="2507424" y="1379560"/>
          <a:ext cx="982336" cy="6113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West Zone</a:t>
          </a:r>
          <a:endParaRPr lang="en-GB" sz="1800" b="1" kern="1200" dirty="0"/>
        </a:p>
      </dsp:txBody>
      <dsp:txXfrm>
        <a:off x="2507424" y="1379560"/>
        <a:ext cx="982336" cy="611316"/>
      </dsp:txXfrm>
    </dsp:sp>
    <dsp:sp modelId="{892C0E4F-108F-444A-A30C-BE3F1BCA8A7B}">
      <dsp:nvSpPr>
        <dsp:cNvPr id="0" name=""/>
        <dsp:cNvSpPr/>
      </dsp:nvSpPr>
      <dsp:spPr>
        <a:xfrm>
          <a:off x="2821361" y="2242883"/>
          <a:ext cx="1288554"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Ahmedabad</a:t>
          </a:r>
          <a:endParaRPr lang="en-GB" sz="1800" b="1" kern="1200" dirty="0"/>
        </a:p>
      </dsp:txBody>
      <dsp:txXfrm>
        <a:off x="2821361" y="2242883"/>
        <a:ext cx="1288554" cy="474668"/>
      </dsp:txXfrm>
    </dsp:sp>
    <dsp:sp modelId="{749A24FA-F966-4FD0-A0A8-B5B159D14310}">
      <dsp:nvSpPr>
        <dsp:cNvPr id="0" name=""/>
        <dsp:cNvSpPr/>
      </dsp:nvSpPr>
      <dsp:spPr>
        <a:xfrm>
          <a:off x="2821361" y="2949238"/>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Pune</a:t>
          </a:r>
          <a:endParaRPr lang="en-GB" sz="1800" b="1" kern="1200" dirty="0"/>
        </a:p>
      </dsp:txBody>
      <dsp:txXfrm>
        <a:off x="2821361" y="2949238"/>
        <a:ext cx="949337" cy="474668"/>
      </dsp:txXfrm>
    </dsp:sp>
    <dsp:sp modelId="{ABD8EC23-8D91-46B7-859F-DA22685D3FA5}">
      <dsp:nvSpPr>
        <dsp:cNvPr id="0" name=""/>
        <dsp:cNvSpPr/>
      </dsp:nvSpPr>
      <dsp:spPr>
        <a:xfrm>
          <a:off x="2821361" y="3655592"/>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Nagpur</a:t>
          </a:r>
          <a:endParaRPr lang="en-GB" sz="1800" b="1" kern="1200" dirty="0"/>
        </a:p>
      </dsp:txBody>
      <dsp:txXfrm>
        <a:off x="2821361" y="3655592"/>
        <a:ext cx="949337" cy="474668"/>
      </dsp:txXfrm>
    </dsp:sp>
    <dsp:sp modelId="{E611FE23-49EE-4D38-BEC7-A9C3E54BC49E}">
      <dsp:nvSpPr>
        <dsp:cNvPr id="0" name=""/>
        <dsp:cNvSpPr/>
      </dsp:nvSpPr>
      <dsp:spPr>
        <a:xfrm>
          <a:off x="4842372" y="1379560"/>
          <a:ext cx="1029746" cy="6113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East Zone</a:t>
          </a:r>
          <a:endParaRPr lang="en-GB" sz="1800" b="1" kern="1200" dirty="0"/>
        </a:p>
      </dsp:txBody>
      <dsp:txXfrm>
        <a:off x="4842372" y="1379560"/>
        <a:ext cx="1029746" cy="611316"/>
      </dsp:txXfrm>
    </dsp:sp>
    <dsp:sp modelId="{1D5A4ECC-ECC5-48BD-BB50-4C88CE4AED20}">
      <dsp:nvSpPr>
        <dsp:cNvPr id="0" name=""/>
        <dsp:cNvSpPr/>
      </dsp:nvSpPr>
      <dsp:spPr>
        <a:xfrm>
          <a:off x="5234795" y="2085915"/>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Guwahati</a:t>
          </a:r>
          <a:endParaRPr lang="en-GB" sz="1800" b="1" kern="1200" dirty="0"/>
        </a:p>
      </dsp:txBody>
      <dsp:txXfrm>
        <a:off x="5234795" y="2085915"/>
        <a:ext cx="949337" cy="474668"/>
      </dsp:txXfrm>
    </dsp:sp>
    <dsp:sp modelId="{B1EA8859-CFB4-4E9B-BAFB-8A427264C967}">
      <dsp:nvSpPr>
        <dsp:cNvPr id="0" name=""/>
        <dsp:cNvSpPr/>
      </dsp:nvSpPr>
      <dsp:spPr>
        <a:xfrm>
          <a:off x="5234795" y="2792269"/>
          <a:ext cx="1470808"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RTTC Bhubaneshwar</a:t>
          </a:r>
          <a:endParaRPr lang="en-GB" sz="1600" b="1" kern="1200" dirty="0"/>
        </a:p>
      </dsp:txBody>
      <dsp:txXfrm>
        <a:off x="5234795" y="2792269"/>
        <a:ext cx="1470808" cy="474668"/>
      </dsp:txXfrm>
    </dsp:sp>
    <dsp:sp modelId="{32FD9BC8-E542-4C63-B5EE-FA98DF38966D}">
      <dsp:nvSpPr>
        <dsp:cNvPr id="0" name=""/>
        <dsp:cNvSpPr/>
      </dsp:nvSpPr>
      <dsp:spPr>
        <a:xfrm>
          <a:off x="5234795" y="3498629"/>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a:t>
          </a:r>
          <a:r>
            <a:rPr lang="en-US" sz="1800" b="1" kern="1200" dirty="0" err="1" smtClean="0"/>
            <a:t>Kalyani</a:t>
          </a:r>
          <a:endParaRPr lang="en-GB" sz="1800" b="1" kern="1200" dirty="0"/>
        </a:p>
      </dsp:txBody>
      <dsp:txXfrm>
        <a:off x="5234795" y="3498629"/>
        <a:ext cx="949337" cy="474668"/>
      </dsp:txXfrm>
    </dsp:sp>
    <dsp:sp modelId="{610616E7-3AA2-4A0A-9AB9-3073C0E84E54}">
      <dsp:nvSpPr>
        <dsp:cNvPr id="0" name=""/>
        <dsp:cNvSpPr/>
      </dsp:nvSpPr>
      <dsp:spPr>
        <a:xfrm>
          <a:off x="5234795" y="4204983"/>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ARTTC Ranchi</a:t>
          </a:r>
          <a:endParaRPr lang="en-GB" sz="1800" b="1" kern="1200" dirty="0"/>
        </a:p>
      </dsp:txBody>
      <dsp:txXfrm>
        <a:off x="5234795" y="4204983"/>
        <a:ext cx="949337" cy="474668"/>
      </dsp:txXfrm>
    </dsp:sp>
    <dsp:sp modelId="{98DD4701-185B-4A9A-ADCA-D7C8FB6DE3EF}">
      <dsp:nvSpPr>
        <dsp:cNvPr id="0" name=""/>
        <dsp:cNvSpPr/>
      </dsp:nvSpPr>
      <dsp:spPr>
        <a:xfrm>
          <a:off x="6899432" y="1379560"/>
          <a:ext cx="1158409" cy="6113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South Zone</a:t>
          </a:r>
          <a:endParaRPr lang="en-GB" sz="1800" b="1" kern="1200" dirty="0"/>
        </a:p>
      </dsp:txBody>
      <dsp:txXfrm>
        <a:off x="6899432" y="1379560"/>
        <a:ext cx="1158409" cy="611316"/>
      </dsp:txXfrm>
    </dsp:sp>
    <dsp:sp modelId="{B1E4BF7E-5DE7-40D4-B189-EFA52545923F}">
      <dsp:nvSpPr>
        <dsp:cNvPr id="0" name=""/>
        <dsp:cNvSpPr/>
      </dsp:nvSpPr>
      <dsp:spPr>
        <a:xfrm>
          <a:off x="7280262" y="2164401"/>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Mysore</a:t>
          </a:r>
          <a:endParaRPr lang="en-GB" sz="1800" b="1" kern="1200" dirty="0"/>
        </a:p>
      </dsp:txBody>
      <dsp:txXfrm>
        <a:off x="7280262" y="2164401"/>
        <a:ext cx="949337" cy="474668"/>
      </dsp:txXfrm>
    </dsp:sp>
    <dsp:sp modelId="{C93F1506-3428-4EF4-AB3A-BB1F8F622413}">
      <dsp:nvSpPr>
        <dsp:cNvPr id="0" name=""/>
        <dsp:cNvSpPr/>
      </dsp:nvSpPr>
      <dsp:spPr>
        <a:xfrm>
          <a:off x="7280262" y="2870756"/>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Chennai</a:t>
          </a:r>
          <a:endParaRPr lang="en-GB" sz="1800" b="1" kern="1200" dirty="0"/>
        </a:p>
      </dsp:txBody>
      <dsp:txXfrm>
        <a:off x="7280262" y="2870756"/>
        <a:ext cx="949337" cy="474668"/>
      </dsp:txXfrm>
    </dsp:sp>
    <dsp:sp modelId="{C5433B8D-D832-4DBA-A2C9-1110DB0E27B0}">
      <dsp:nvSpPr>
        <dsp:cNvPr id="0" name=""/>
        <dsp:cNvSpPr/>
      </dsp:nvSpPr>
      <dsp:spPr>
        <a:xfrm>
          <a:off x="7280262" y="3577110"/>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RGMTTC Chennai</a:t>
          </a:r>
          <a:endParaRPr lang="en-GB" sz="1800" b="1" kern="1200" dirty="0"/>
        </a:p>
      </dsp:txBody>
      <dsp:txXfrm>
        <a:off x="7280262" y="3577110"/>
        <a:ext cx="949337" cy="474668"/>
      </dsp:txXfrm>
    </dsp:sp>
    <dsp:sp modelId="{62F22149-5E89-4710-A402-84E2ABDDBAAC}">
      <dsp:nvSpPr>
        <dsp:cNvPr id="0" name=""/>
        <dsp:cNvSpPr/>
      </dsp:nvSpPr>
      <dsp:spPr>
        <a:xfrm>
          <a:off x="7280262" y="4204983"/>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Hyderabad</a:t>
          </a:r>
          <a:endParaRPr lang="en-GB" sz="1800" b="1" kern="1200" dirty="0"/>
        </a:p>
      </dsp:txBody>
      <dsp:txXfrm>
        <a:off x="7280262" y="4204983"/>
        <a:ext cx="949337" cy="474668"/>
      </dsp:txXfrm>
    </dsp:sp>
    <dsp:sp modelId="{20302ADD-7B40-4877-AA58-B52EE1DCCC8E}">
      <dsp:nvSpPr>
        <dsp:cNvPr id="0" name=""/>
        <dsp:cNvSpPr/>
      </dsp:nvSpPr>
      <dsp:spPr>
        <a:xfrm>
          <a:off x="7280262" y="4832851"/>
          <a:ext cx="949337" cy="474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RTTC Trivandrum</a:t>
          </a:r>
          <a:endParaRPr lang="en-GB" sz="1800" b="1" kern="1200" dirty="0"/>
        </a:p>
      </dsp:txBody>
      <dsp:txXfrm>
        <a:off x="7280262" y="4832851"/>
        <a:ext cx="949337" cy="47466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4C50E3-B841-4A62-87A8-4BB2DC3B4A2F}">
      <dsp:nvSpPr>
        <dsp:cNvPr id="0" name=""/>
        <dsp:cNvSpPr/>
      </dsp:nvSpPr>
      <dsp:spPr>
        <a:xfrm rot="5400000">
          <a:off x="-62342" y="68233"/>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rot="5400000">
        <a:off x="-62342" y="68233"/>
        <a:ext cx="415616" cy="290931"/>
      </dsp:txXfrm>
    </dsp:sp>
    <dsp:sp modelId="{A2FC4232-FAF8-4FC2-8AEB-3BD47A27AE42}">
      <dsp:nvSpPr>
        <dsp:cNvPr id="0" name=""/>
        <dsp:cNvSpPr/>
      </dsp:nvSpPr>
      <dsp:spPr>
        <a:xfrm rot="5400000">
          <a:off x="1801019" y="-1504196"/>
          <a:ext cx="270292"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da-DK" sz="2000" b="1" kern="1200" dirty="0" smtClean="0"/>
            <a:t>ALTTC, Ghaziabad</a:t>
          </a:r>
          <a:endParaRPr lang="en-US" sz="2000" b="1" kern="1200" dirty="0" smtClean="0"/>
        </a:p>
      </dsp:txBody>
      <dsp:txXfrm rot="5400000">
        <a:off x="1801019" y="-1504196"/>
        <a:ext cx="270292" cy="3290468"/>
      </dsp:txXfrm>
    </dsp:sp>
    <dsp:sp modelId="{58C6CD42-2EE4-4218-A4C5-8DC71FB7670D}">
      <dsp:nvSpPr>
        <dsp:cNvPr id="0" name=""/>
        <dsp:cNvSpPr/>
      </dsp:nvSpPr>
      <dsp:spPr>
        <a:xfrm rot="5400000">
          <a:off x="-62342" y="432046"/>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rot="5400000">
        <a:off x="-62342" y="432046"/>
        <a:ext cx="415616" cy="290931"/>
      </dsp:txXfrm>
    </dsp:sp>
    <dsp:sp modelId="{A3DA846C-8033-42E6-9882-52B2A1C87F11}">
      <dsp:nvSpPr>
        <dsp:cNvPr id="0" name=""/>
        <dsp:cNvSpPr/>
      </dsp:nvSpPr>
      <dsp:spPr>
        <a:xfrm rot="5400000">
          <a:off x="1801090" y="-1140455"/>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da-DK" sz="2000" b="1" kern="1200" dirty="0" smtClean="0"/>
            <a:t>BRBRAITT, Jabalpur</a:t>
          </a:r>
          <a:endParaRPr lang="en-US" sz="2000" b="1" kern="1200" dirty="0"/>
        </a:p>
      </dsp:txBody>
      <dsp:txXfrm rot="5400000">
        <a:off x="1801090" y="-1140455"/>
        <a:ext cx="270150" cy="3290468"/>
      </dsp:txXfrm>
    </dsp:sp>
    <dsp:sp modelId="{16346EA2-E9E5-4218-877D-7A280A090960}">
      <dsp:nvSpPr>
        <dsp:cNvPr id="0" name=""/>
        <dsp:cNvSpPr/>
      </dsp:nvSpPr>
      <dsp:spPr>
        <a:xfrm rot="5400000">
          <a:off x="-62342" y="795858"/>
          <a:ext cx="415616" cy="290931"/>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rot="5400000">
        <a:off x="-62342" y="795858"/>
        <a:ext cx="415616" cy="290931"/>
      </dsp:txXfrm>
    </dsp:sp>
    <dsp:sp modelId="{01277F7C-7830-4BF8-9609-1ACF49760D06}">
      <dsp:nvSpPr>
        <dsp:cNvPr id="0" name=""/>
        <dsp:cNvSpPr/>
      </dsp:nvSpPr>
      <dsp:spPr>
        <a:xfrm rot="5400000">
          <a:off x="1801090" y="-776642"/>
          <a:ext cx="270150" cy="3290468"/>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ARTTC, Ranchi</a:t>
          </a:r>
          <a:endParaRPr lang="en-US" sz="2000" b="1" kern="1200" dirty="0"/>
        </a:p>
      </dsp:txBody>
      <dsp:txXfrm rot="5400000">
        <a:off x="1801090" y="-776642"/>
        <a:ext cx="270150" cy="3290468"/>
      </dsp:txXfrm>
    </dsp:sp>
    <dsp:sp modelId="{4E2CC1B8-4EF0-45BB-AA11-87B7396C7394}">
      <dsp:nvSpPr>
        <dsp:cNvPr id="0" name=""/>
        <dsp:cNvSpPr/>
      </dsp:nvSpPr>
      <dsp:spPr>
        <a:xfrm rot="5400000">
          <a:off x="-62342" y="1159671"/>
          <a:ext cx="415616" cy="29093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rot="5400000">
        <a:off x="-62342" y="1159671"/>
        <a:ext cx="415616" cy="290931"/>
      </dsp:txXfrm>
    </dsp:sp>
    <dsp:sp modelId="{6046BEB5-6AFF-406E-8FEA-6DE9A7B807A9}">
      <dsp:nvSpPr>
        <dsp:cNvPr id="0" name=""/>
        <dsp:cNvSpPr/>
      </dsp:nvSpPr>
      <dsp:spPr>
        <a:xfrm rot="5400000">
          <a:off x="1801090" y="-412829"/>
          <a:ext cx="270150" cy="3290468"/>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latin typeface="Arial Narrow" pitchFamily="34" charset="0"/>
            </a:rPr>
            <a:t>RGM TTC, Chennai</a:t>
          </a:r>
          <a:endParaRPr lang="en-US" sz="2000" b="1" kern="1200" dirty="0">
            <a:latin typeface="Arial Narrow" pitchFamily="34" charset="0"/>
          </a:endParaRPr>
        </a:p>
      </dsp:txBody>
      <dsp:txXfrm rot="5400000">
        <a:off x="1801090" y="-412829"/>
        <a:ext cx="270150" cy="3290468"/>
      </dsp:txXfrm>
    </dsp:sp>
    <dsp:sp modelId="{EBD44118-8AFE-4356-BC92-CC2578FD9AF1}">
      <dsp:nvSpPr>
        <dsp:cNvPr id="0" name=""/>
        <dsp:cNvSpPr/>
      </dsp:nvSpPr>
      <dsp:spPr>
        <a:xfrm rot="5400000">
          <a:off x="-62342" y="1523483"/>
          <a:ext cx="415616" cy="290931"/>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rot="5400000">
        <a:off x="-62342" y="1523483"/>
        <a:ext cx="415616" cy="290931"/>
      </dsp:txXfrm>
    </dsp:sp>
    <dsp:sp modelId="{2403A751-18B3-44EE-A80D-8BE1818EFD34}">
      <dsp:nvSpPr>
        <dsp:cNvPr id="0" name=""/>
        <dsp:cNvSpPr/>
      </dsp:nvSpPr>
      <dsp:spPr>
        <a:xfrm rot="5400000">
          <a:off x="1801090" y="-49017"/>
          <a:ext cx="270150" cy="3290468"/>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Bhubneshwar</a:t>
          </a:r>
        </a:p>
      </dsp:txBody>
      <dsp:txXfrm rot="5400000">
        <a:off x="1801090" y="-49017"/>
        <a:ext cx="270150" cy="3290468"/>
      </dsp:txXfrm>
    </dsp:sp>
    <dsp:sp modelId="{6F5136BC-81A3-40BB-8D6E-BF6F197CCD00}">
      <dsp:nvSpPr>
        <dsp:cNvPr id="0" name=""/>
        <dsp:cNvSpPr/>
      </dsp:nvSpPr>
      <dsp:spPr>
        <a:xfrm rot="5400000">
          <a:off x="-62342" y="1887296"/>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6</a:t>
          </a:r>
          <a:endParaRPr lang="en-US" sz="2000" b="1" kern="1200" dirty="0"/>
        </a:p>
      </dsp:txBody>
      <dsp:txXfrm rot="5400000">
        <a:off x="-62342" y="1887296"/>
        <a:ext cx="415616" cy="290931"/>
      </dsp:txXfrm>
    </dsp:sp>
    <dsp:sp modelId="{CA13B966-C699-4AA6-9B74-5DB3594777E6}">
      <dsp:nvSpPr>
        <dsp:cNvPr id="0" name=""/>
        <dsp:cNvSpPr/>
      </dsp:nvSpPr>
      <dsp:spPr>
        <a:xfrm rot="5400000">
          <a:off x="1801090" y="314795"/>
          <a:ext cx="270150"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Guwahati</a:t>
          </a:r>
          <a:endParaRPr lang="en-US" sz="2000" b="1" kern="1200" dirty="0" smtClean="0"/>
        </a:p>
      </dsp:txBody>
      <dsp:txXfrm rot="5400000">
        <a:off x="1801090" y="314795"/>
        <a:ext cx="270150" cy="3290468"/>
      </dsp:txXfrm>
    </dsp:sp>
    <dsp:sp modelId="{D6C4EBFF-D821-4BFB-8046-4A18C2D0D5E9}">
      <dsp:nvSpPr>
        <dsp:cNvPr id="0" name=""/>
        <dsp:cNvSpPr/>
      </dsp:nvSpPr>
      <dsp:spPr>
        <a:xfrm rot="5400000">
          <a:off x="-62342" y="2251108"/>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7</a:t>
          </a:r>
          <a:endParaRPr lang="en-US" sz="2000" b="1" kern="1200" dirty="0"/>
        </a:p>
      </dsp:txBody>
      <dsp:txXfrm rot="5400000">
        <a:off x="-62342" y="2251108"/>
        <a:ext cx="415616" cy="290931"/>
      </dsp:txXfrm>
    </dsp:sp>
    <dsp:sp modelId="{E7AC188F-F377-43F7-A11E-C5F9B09BD943}">
      <dsp:nvSpPr>
        <dsp:cNvPr id="0" name=""/>
        <dsp:cNvSpPr/>
      </dsp:nvSpPr>
      <dsp:spPr>
        <a:xfrm rot="5400000">
          <a:off x="1801090" y="699641"/>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Jaipur</a:t>
          </a:r>
          <a:endParaRPr lang="en-US" sz="2000" b="1" kern="1200" dirty="0" smtClean="0"/>
        </a:p>
      </dsp:txBody>
      <dsp:txXfrm rot="5400000">
        <a:off x="1801090" y="699641"/>
        <a:ext cx="270150" cy="3290468"/>
      </dsp:txXfrm>
    </dsp:sp>
    <dsp:sp modelId="{A7DF7639-6FB7-4F3C-B6FB-B9F2AD53CB5C}">
      <dsp:nvSpPr>
        <dsp:cNvPr id="0" name=""/>
        <dsp:cNvSpPr/>
      </dsp:nvSpPr>
      <dsp:spPr>
        <a:xfrm rot="5400000">
          <a:off x="-62342" y="2614921"/>
          <a:ext cx="415616" cy="290931"/>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8</a:t>
          </a:r>
          <a:endParaRPr lang="en-US" sz="2000" b="1" kern="1200" dirty="0"/>
        </a:p>
      </dsp:txBody>
      <dsp:txXfrm rot="5400000">
        <a:off x="-62342" y="2614921"/>
        <a:ext cx="415616" cy="290931"/>
      </dsp:txXfrm>
    </dsp:sp>
    <dsp:sp modelId="{2290219F-4F44-4D98-8C52-B970B0976E82}">
      <dsp:nvSpPr>
        <dsp:cNvPr id="0" name=""/>
        <dsp:cNvSpPr/>
      </dsp:nvSpPr>
      <dsp:spPr>
        <a:xfrm rot="5400000">
          <a:off x="1801090" y="1042420"/>
          <a:ext cx="270150" cy="3290468"/>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da-DK" sz="2000" b="1" kern="1200" dirty="0" smtClean="0"/>
            <a:t>RTC, Lucknow</a:t>
          </a:r>
          <a:endParaRPr lang="en-US" sz="2000" b="1" kern="1200" dirty="0" smtClean="0"/>
        </a:p>
      </dsp:txBody>
      <dsp:txXfrm rot="5400000">
        <a:off x="1801090" y="1042420"/>
        <a:ext cx="270150" cy="3290468"/>
      </dsp:txXfrm>
    </dsp:sp>
    <dsp:sp modelId="{F666C9FD-6989-4A1E-ADF7-8427EA578182}">
      <dsp:nvSpPr>
        <dsp:cNvPr id="0" name=""/>
        <dsp:cNvSpPr/>
      </dsp:nvSpPr>
      <dsp:spPr>
        <a:xfrm rot="5400000">
          <a:off x="-62342" y="2982794"/>
          <a:ext cx="415616" cy="29093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9</a:t>
          </a:r>
          <a:endParaRPr lang="en-US" sz="2000" b="1" kern="1200" dirty="0"/>
        </a:p>
      </dsp:txBody>
      <dsp:txXfrm rot="5400000">
        <a:off x="-62342" y="2982794"/>
        <a:ext cx="415616" cy="290931"/>
      </dsp:txXfrm>
    </dsp:sp>
    <dsp:sp modelId="{74A00227-A26D-4B2B-847A-2A646984088B}">
      <dsp:nvSpPr>
        <dsp:cNvPr id="0" name=""/>
        <dsp:cNvSpPr/>
      </dsp:nvSpPr>
      <dsp:spPr>
        <a:xfrm rot="5400000">
          <a:off x="1801090" y="1406232"/>
          <a:ext cx="270150" cy="3290468"/>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Mysore</a:t>
          </a:r>
        </a:p>
      </dsp:txBody>
      <dsp:txXfrm rot="5400000">
        <a:off x="1801090" y="1406232"/>
        <a:ext cx="270150" cy="3290468"/>
      </dsp:txXfrm>
    </dsp:sp>
    <dsp:sp modelId="{9CE23720-EE8B-43FD-BC7E-B6360703320E}">
      <dsp:nvSpPr>
        <dsp:cNvPr id="0" name=""/>
        <dsp:cNvSpPr/>
      </dsp:nvSpPr>
      <dsp:spPr>
        <a:xfrm rot="5400000">
          <a:off x="-62342" y="3369674"/>
          <a:ext cx="415616" cy="290931"/>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10</a:t>
          </a:r>
          <a:endParaRPr lang="en-US" sz="2000" b="1" kern="1200" dirty="0"/>
        </a:p>
      </dsp:txBody>
      <dsp:txXfrm rot="5400000">
        <a:off x="-62342" y="3369674"/>
        <a:ext cx="415616" cy="290931"/>
      </dsp:txXfrm>
    </dsp:sp>
    <dsp:sp modelId="{2268DF01-2849-4072-9F23-87DDBEAECBD5}">
      <dsp:nvSpPr>
        <dsp:cNvPr id="0" name=""/>
        <dsp:cNvSpPr/>
      </dsp:nvSpPr>
      <dsp:spPr>
        <a:xfrm rot="5400000">
          <a:off x="1797865" y="1729744"/>
          <a:ext cx="270150" cy="3290468"/>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Nagpur</a:t>
          </a:r>
        </a:p>
      </dsp:txBody>
      <dsp:txXfrm rot="5400000">
        <a:off x="1797865" y="1729744"/>
        <a:ext cx="270150" cy="3290468"/>
      </dsp:txXfrm>
    </dsp:sp>
    <dsp:sp modelId="{97C6E372-C16D-46F0-BB27-D9AEF25BB8D6}">
      <dsp:nvSpPr>
        <dsp:cNvPr id="0" name=""/>
        <dsp:cNvSpPr/>
      </dsp:nvSpPr>
      <dsp:spPr>
        <a:xfrm rot="5400000">
          <a:off x="-62342" y="3694647"/>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11</a:t>
          </a:r>
          <a:endParaRPr lang="en-US" sz="2000" b="1" kern="1200" dirty="0"/>
        </a:p>
      </dsp:txBody>
      <dsp:txXfrm rot="5400000">
        <a:off x="-62342" y="3694647"/>
        <a:ext cx="415616" cy="290931"/>
      </dsp:txXfrm>
    </dsp:sp>
    <dsp:sp modelId="{BA9314A8-5889-4902-A58E-E58021BBFDA7}">
      <dsp:nvSpPr>
        <dsp:cNvPr id="0" name=""/>
        <dsp:cNvSpPr/>
      </dsp:nvSpPr>
      <dsp:spPr>
        <a:xfrm rot="5400000">
          <a:off x="1801090" y="2133858"/>
          <a:ext cx="270150"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Pune</a:t>
          </a:r>
          <a:endParaRPr lang="en-US" sz="2000" b="1" kern="1200" dirty="0" smtClean="0"/>
        </a:p>
      </dsp:txBody>
      <dsp:txXfrm rot="5400000">
        <a:off x="1801090" y="2133858"/>
        <a:ext cx="270150" cy="3290468"/>
      </dsp:txXfrm>
    </dsp:sp>
    <dsp:sp modelId="{5A1DB5A4-E658-462D-85B3-5DC9943E8CC9}">
      <dsp:nvSpPr>
        <dsp:cNvPr id="0" name=""/>
        <dsp:cNvSpPr/>
      </dsp:nvSpPr>
      <dsp:spPr>
        <a:xfrm rot="5400000">
          <a:off x="-62342" y="4070171"/>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12</a:t>
          </a:r>
          <a:endParaRPr lang="en-US" sz="2000" b="1" kern="1200" dirty="0"/>
        </a:p>
      </dsp:txBody>
      <dsp:txXfrm rot="5400000">
        <a:off x="-62342" y="4070171"/>
        <a:ext cx="415616" cy="290931"/>
      </dsp:txXfrm>
    </dsp:sp>
    <dsp:sp modelId="{03C7C207-43DC-447C-A0F7-46154C809F3B}">
      <dsp:nvSpPr>
        <dsp:cNvPr id="0" name=""/>
        <dsp:cNvSpPr/>
      </dsp:nvSpPr>
      <dsp:spPr>
        <a:xfrm rot="5400000">
          <a:off x="1801090" y="2497670"/>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NSCBTTC, </a:t>
          </a:r>
          <a:r>
            <a:rPr lang="en-US" sz="2000" b="1" kern="1200" dirty="0" err="1" smtClean="0"/>
            <a:t>Kalyani</a:t>
          </a:r>
          <a:endParaRPr lang="en-US" sz="2000" b="1" kern="1200" dirty="0" smtClean="0"/>
        </a:p>
      </dsp:txBody>
      <dsp:txXfrm rot="5400000">
        <a:off x="1801090" y="2497670"/>
        <a:ext cx="270150" cy="3290468"/>
      </dsp:txXfrm>
    </dsp:sp>
    <dsp:sp modelId="{17535258-3888-495B-9454-9F6BE7E1C8BD}">
      <dsp:nvSpPr>
        <dsp:cNvPr id="0" name=""/>
        <dsp:cNvSpPr/>
      </dsp:nvSpPr>
      <dsp:spPr>
        <a:xfrm rot="5400000">
          <a:off x="-62342" y="4433984"/>
          <a:ext cx="415616" cy="290931"/>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13</a:t>
          </a:r>
          <a:endParaRPr lang="en-US" sz="2000" b="1" kern="1200" dirty="0"/>
        </a:p>
      </dsp:txBody>
      <dsp:txXfrm rot="5400000">
        <a:off x="-62342" y="4433984"/>
        <a:ext cx="415616" cy="290931"/>
      </dsp:txXfrm>
    </dsp:sp>
    <dsp:sp modelId="{42E03392-B076-403B-A355-2239E70C380E}">
      <dsp:nvSpPr>
        <dsp:cNvPr id="0" name=""/>
        <dsp:cNvSpPr/>
      </dsp:nvSpPr>
      <dsp:spPr>
        <a:xfrm rot="5400000">
          <a:off x="1801090" y="2861483"/>
          <a:ext cx="270150" cy="3290468"/>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Chennai</a:t>
          </a:r>
        </a:p>
      </dsp:txBody>
      <dsp:txXfrm rot="5400000">
        <a:off x="1801090" y="2861483"/>
        <a:ext cx="270150" cy="3290468"/>
      </dsp:txXfrm>
    </dsp:sp>
    <dsp:sp modelId="{A06315CB-C729-434B-9121-46C89AEB9A5A}">
      <dsp:nvSpPr>
        <dsp:cNvPr id="0" name=""/>
        <dsp:cNvSpPr/>
      </dsp:nvSpPr>
      <dsp:spPr>
        <a:xfrm rot="5400000">
          <a:off x="-62342" y="4768974"/>
          <a:ext cx="415616" cy="29093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14</a:t>
          </a:r>
          <a:endParaRPr lang="en-US" sz="2000" b="1" kern="1200" dirty="0"/>
        </a:p>
      </dsp:txBody>
      <dsp:txXfrm rot="5400000">
        <a:off x="-62342" y="4768974"/>
        <a:ext cx="415616" cy="290931"/>
      </dsp:txXfrm>
    </dsp:sp>
    <dsp:sp modelId="{D85B6184-2459-4AE4-94F7-EE721157F3B7}">
      <dsp:nvSpPr>
        <dsp:cNvPr id="0" name=""/>
        <dsp:cNvSpPr/>
      </dsp:nvSpPr>
      <dsp:spPr>
        <a:xfrm rot="5400000">
          <a:off x="1801090" y="3225295"/>
          <a:ext cx="270150" cy="3290468"/>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Trivandrum</a:t>
          </a:r>
        </a:p>
      </dsp:txBody>
      <dsp:txXfrm rot="5400000">
        <a:off x="1801090" y="3225295"/>
        <a:ext cx="270150" cy="3290468"/>
      </dsp:txXfrm>
    </dsp:sp>
    <dsp:sp modelId="{73E5F6CD-6B74-4DFC-B416-6EA98C0258BF}">
      <dsp:nvSpPr>
        <dsp:cNvPr id="0" name=""/>
        <dsp:cNvSpPr/>
      </dsp:nvSpPr>
      <dsp:spPr>
        <a:xfrm rot="5400000">
          <a:off x="-62342" y="5161609"/>
          <a:ext cx="415616" cy="290931"/>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15</a:t>
          </a:r>
          <a:endParaRPr lang="en-US" sz="2000" b="1" kern="1200" dirty="0"/>
        </a:p>
      </dsp:txBody>
      <dsp:txXfrm rot="5400000">
        <a:off x="-62342" y="5161609"/>
        <a:ext cx="415616" cy="290931"/>
      </dsp:txXfrm>
    </dsp:sp>
    <dsp:sp modelId="{4F5B31C2-33C6-443A-8E5A-F13646EC3783}">
      <dsp:nvSpPr>
        <dsp:cNvPr id="0" name=""/>
        <dsp:cNvSpPr/>
      </dsp:nvSpPr>
      <dsp:spPr>
        <a:xfrm rot="5400000">
          <a:off x="1801090" y="3589108"/>
          <a:ext cx="270150" cy="3290468"/>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Ahemedabad</a:t>
          </a:r>
          <a:endParaRPr lang="en-US" sz="2000" b="1" kern="1200" dirty="0" smtClean="0"/>
        </a:p>
      </dsp:txBody>
      <dsp:txXfrm rot="5400000">
        <a:off x="1801090" y="3589108"/>
        <a:ext cx="270150" cy="3290468"/>
      </dsp:txXfrm>
    </dsp:sp>
    <dsp:sp modelId="{B1427E29-695F-4438-82EF-A69C94D74897}">
      <dsp:nvSpPr>
        <dsp:cNvPr id="0" name=""/>
        <dsp:cNvSpPr/>
      </dsp:nvSpPr>
      <dsp:spPr>
        <a:xfrm rot="5400000">
          <a:off x="-62342" y="5431862"/>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16</a:t>
          </a:r>
          <a:endParaRPr lang="en-US" sz="2000" b="1" kern="1200" dirty="0"/>
        </a:p>
      </dsp:txBody>
      <dsp:txXfrm rot="5400000">
        <a:off x="-62342" y="5431862"/>
        <a:ext cx="415616" cy="290931"/>
      </dsp:txXfrm>
    </dsp:sp>
    <dsp:sp modelId="{79D9A588-A4B4-4DDE-BD78-F5013F6E541D}">
      <dsp:nvSpPr>
        <dsp:cNvPr id="0" name=""/>
        <dsp:cNvSpPr/>
      </dsp:nvSpPr>
      <dsp:spPr>
        <a:xfrm rot="5400000">
          <a:off x="1801090" y="3952920"/>
          <a:ext cx="270150"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Hyderabad</a:t>
          </a:r>
        </a:p>
      </dsp:txBody>
      <dsp:txXfrm rot="5400000">
        <a:off x="1801090" y="3952920"/>
        <a:ext cx="270150" cy="3290468"/>
      </dsp:txXfrm>
    </dsp:sp>
    <dsp:sp modelId="{6FD147F1-C1E0-491B-B650-5B0A37A05EE0}">
      <dsp:nvSpPr>
        <dsp:cNvPr id="0" name=""/>
        <dsp:cNvSpPr/>
      </dsp:nvSpPr>
      <dsp:spPr>
        <a:xfrm rot="5400000">
          <a:off x="-62342" y="5889234"/>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17</a:t>
          </a:r>
          <a:endParaRPr lang="en-US" sz="2000" b="1" kern="1200" dirty="0"/>
        </a:p>
      </dsp:txBody>
      <dsp:txXfrm rot="5400000">
        <a:off x="-62342" y="5889234"/>
        <a:ext cx="415616" cy="290931"/>
      </dsp:txXfrm>
    </dsp:sp>
    <dsp:sp modelId="{164E85A7-8E12-477E-AD7F-11C4840B62B2}">
      <dsp:nvSpPr>
        <dsp:cNvPr id="0" name=""/>
        <dsp:cNvSpPr/>
      </dsp:nvSpPr>
      <dsp:spPr>
        <a:xfrm rot="5400000">
          <a:off x="1801090" y="4316733"/>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Rajpura</a:t>
          </a:r>
          <a:endParaRPr lang="en-US" sz="2000" b="1" kern="1200" dirty="0" smtClean="0"/>
        </a:p>
      </dsp:txBody>
      <dsp:txXfrm rot="5400000">
        <a:off x="1801090" y="4316733"/>
        <a:ext cx="270150" cy="329046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475088-62BE-4433-ADFF-AEE3EEA3915B}">
      <dsp:nvSpPr>
        <dsp:cNvPr id="0" name=""/>
        <dsp:cNvSpPr/>
      </dsp:nvSpPr>
      <dsp:spPr>
        <a:xfrm>
          <a:off x="264915" y="1870174"/>
          <a:ext cx="2402085" cy="144125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BSNL Silver Certified Engineer</a:t>
          </a:r>
        </a:p>
        <a:p>
          <a:pPr lvl="0" algn="ctr" defTabSz="1022350">
            <a:lnSpc>
              <a:spcPct val="90000"/>
            </a:lnSpc>
            <a:spcBef>
              <a:spcPct val="0"/>
            </a:spcBef>
            <a:spcAft>
              <a:spcPct val="35000"/>
            </a:spcAft>
          </a:pPr>
          <a:r>
            <a:rPr lang="en-US" sz="2300" kern="1200" dirty="0" smtClean="0"/>
            <a:t>(in 5</a:t>
          </a:r>
          <a:r>
            <a:rPr lang="en-US" sz="2300" kern="1200" baseline="30000" dirty="0" smtClean="0"/>
            <a:t>th</a:t>
          </a:r>
          <a:r>
            <a:rPr lang="en-US" sz="2300" kern="1200" dirty="0" smtClean="0"/>
            <a:t> Semester)</a:t>
          </a:r>
          <a:endParaRPr lang="en-US" sz="2300" kern="1200" dirty="0"/>
        </a:p>
      </dsp:txBody>
      <dsp:txXfrm>
        <a:off x="264915" y="1870174"/>
        <a:ext cx="2402085" cy="1441251"/>
      </dsp:txXfrm>
    </dsp:sp>
    <dsp:sp modelId="{D055BB96-DC40-4965-9CE7-69D7A58E38F3}">
      <dsp:nvSpPr>
        <dsp:cNvPr id="0" name=""/>
        <dsp:cNvSpPr/>
      </dsp:nvSpPr>
      <dsp:spPr>
        <a:xfrm>
          <a:off x="2842990" y="2292941"/>
          <a:ext cx="373096" cy="5957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842990" y="2292941"/>
        <a:ext cx="373096" cy="595717"/>
      </dsp:txXfrm>
    </dsp:sp>
    <dsp:sp modelId="{BCEB36D7-9A1F-418E-8228-537E41F4C924}">
      <dsp:nvSpPr>
        <dsp:cNvPr id="0" name=""/>
        <dsp:cNvSpPr/>
      </dsp:nvSpPr>
      <dsp:spPr>
        <a:xfrm>
          <a:off x="3370957" y="1870174"/>
          <a:ext cx="2402085" cy="144125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BSNL Gold Certified Engineer</a:t>
          </a:r>
        </a:p>
        <a:p>
          <a:pPr lvl="0" algn="ctr" defTabSz="1022350">
            <a:lnSpc>
              <a:spcPct val="90000"/>
            </a:lnSpc>
            <a:spcBef>
              <a:spcPct val="0"/>
            </a:spcBef>
            <a:spcAft>
              <a:spcPct val="35000"/>
            </a:spcAft>
          </a:pPr>
          <a:r>
            <a:rPr lang="en-US" sz="2300" kern="1200" dirty="0" smtClean="0"/>
            <a:t>(in 6</a:t>
          </a:r>
          <a:r>
            <a:rPr lang="en-US" sz="2300" kern="1200" baseline="30000" dirty="0" smtClean="0"/>
            <a:t>th</a:t>
          </a:r>
          <a:r>
            <a:rPr lang="en-US" sz="2300" kern="1200" dirty="0" smtClean="0"/>
            <a:t> Semester)</a:t>
          </a:r>
          <a:endParaRPr lang="en-US" sz="2300" kern="1200" dirty="0"/>
        </a:p>
      </dsp:txBody>
      <dsp:txXfrm>
        <a:off x="3370957" y="1870174"/>
        <a:ext cx="2402085" cy="1441251"/>
      </dsp:txXfrm>
    </dsp:sp>
    <dsp:sp modelId="{80E015BD-E4BA-47CD-85F2-88AB834CE666}">
      <dsp:nvSpPr>
        <dsp:cNvPr id="0" name=""/>
        <dsp:cNvSpPr/>
      </dsp:nvSpPr>
      <dsp:spPr>
        <a:xfrm>
          <a:off x="5968082" y="2292941"/>
          <a:ext cx="413484" cy="59571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968082" y="2292941"/>
        <a:ext cx="413484" cy="595717"/>
      </dsp:txXfrm>
    </dsp:sp>
    <dsp:sp modelId="{D9E136CF-CAC9-435B-885D-B9B7BE43BB86}">
      <dsp:nvSpPr>
        <dsp:cNvPr id="0" name=""/>
        <dsp:cNvSpPr/>
      </dsp:nvSpPr>
      <dsp:spPr>
        <a:xfrm>
          <a:off x="6553202" y="1870174"/>
          <a:ext cx="2402085" cy="144125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BSNL Platinum Certified Engineer</a:t>
          </a:r>
        </a:p>
        <a:p>
          <a:pPr lvl="0" algn="ctr" defTabSz="1022350">
            <a:lnSpc>
              <a:spcPct val="90000"/>
            </a:lnSpc>
            <a:spcBef>
              <a:spcPct val="0"/>
            </a:spcBef>
            <a:spcAft>
              <a:spcPct val="35000"/>
            </a:spcAft>
          </a:pPr>
          <a:r>
            <a:rPr lang="en-US" sz="2300" kern="1200" dirty="0" smtClean="0"/>
            <a:t>(in 7</a:t>
          </a:r>
          <a:r>
            <a:rPr lang="en-US" sz="2300" kern="1200" baseline="30000" dirty="0" smtClean="0"/>
            <a:t>th</a:t>
          </a:r>
          <a:r>
            <a:rPr lang="en-US" sz="2300" kern="1200" dirty="0" smtClean="0"/>
            <a:t> Semester)</a:t>
          </a:r>
          <a:endParaRPr lang="en-US" sz="2300" kern="1200" dirty="0"/>
        </a:p>
      </dsp:txBody>
      <dsp:txXfrm>
        <a:off x="6553202" y="1870174"/>
        <a:ext cx="2402085" cy="144125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929885-7DEE-4BD2-9ED9-F755036497BE}">
      <dsp:nvSpPr>
        <dsp:cNvPr id="0" name=""/>
        <dsp:cNvSpPr/>
      </dsp:nvSpPr>
      <dsp:spPr>
        <a:xfrm>
          <a:off x="2773679" y="68579"/>
          <a:ext cx="3291840" cy="3291840"/>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smtClean="0"/>
            <a:t>On line through web portal </a:t>
          </a:r>
          <a:endParaRPr lang="en-US" sz="3500" kern="1200" dirty="0"/>
        </a:p>
      </dsp:txBody>
      <dsp:txXfrm>
        <a:off x="3212591" y="644651"/>
        <a:ext cx="2414016" cy="1481328"/>
      </dsp:txXfrm>
    </dsp:sp>
    <dsp:sp modelId="{D733F6A1-4CF6-467E-A36A-0A220E539E6D}">
      <dsp:nvSpPr>
        <dsp:cNvPr id="0" name=""/>
        <dsp:cNvSpPr/>
      </dsp:nvSpPr>
      <dsp:spPr>
        <a:xfrm>
          <a:off x="3961485" y="2125980"/>
          <a:ext cx="3291840" cy="3291840"/>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smtClean="0"/>
            <a:t>Discussion board  </a:t>
          </a:r>
          <a:endParaRPr lang="en-US" sz="3500" kern="1200" dirty="0"/>
        </a:p>
      </dsp:txBody>
      <dsp:txXfrm>
        <a:off x="4968240" y="2976372"/>
        <a:ext cx="1975104" cy="1810512"/>
      </dsp:txXfrm>
    </dsp:sp>
    <dsp:sp modelId="{EC4E8C93-70F9-49D6-A932-0EC377CDF454}">
      <dsp:nvSpPr>
        <dsp:cNvPr id="0" name=""/>
        <dsp:cNvSpPr/>
      </dsp:nvSpPr>
      <dsp:spPr>
        <a:xfrm>
          <a:off x="1585874" y="2125980"/>
          <a:ext cx="3291840" cy="3291840"/>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smtClean="0"/>
            <a:t>Extensive hands-on at BSNL </a:t>
          </a:r>
          <a:endParaRPr lang="en-US" sz="3500" kern="1200" dirty="0"/>
        </a:p>
      </dsp:txBody>
      <dsp:txXfrm>
        <a:off x="1895855" y="2976372"/>
        <a:ext cx="1975104" cy="181051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6FBA53-27F0-4410-A62A-4D60094B4702}">
      <dsp:nvSpPr>
        <dsp:cNvPr id="0" name=""/>
        <dsp:cNvSpPr/>
      </dsp:nvSpPr>
      <dsp:spPr>
        <a:xfrm>
          <a:off x="4305300" y="1597812"/>
          <a:ext cx="3567481" cy="309574"/>
        </a:xfrm>
        <a:custGeom>
          <a:avLst/>
          <a:gdLst/>
          <a:ahLst/>
          <a:cxnLst/>
          <a:rect l="0" t="0" r="0" b="0"/>
          <a:pathLst>
            <a:path>
              <a:moveTo>
                <a:pt x="0" y="0"/>
              </a:moveTo>
              <a:lnTo>
                <a:pt x="0" y="154787"/>
              </a:lnTo>
              <a:lnTo>
                <a:pt x="3567481" y="154787"/>
              </a:lnTo>
              <a:lnTo>
                <a:pt x="3567481" y="309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1E61B5-F1D7-42E7-B49E-853EEB299EFE}">
      <dsp:nvSpPr>
        <dsp:cNvPr id="0" name=""/>
        <dsp:cNvSpPr/>
      </dsp:nvSpPr>
      <dsp:spPr>
        <a:xfrm>
          <a:off x="4305300" y="1597812"/>
          <a:ext cx="1783740" cy="309574"/>
        </a:xfrm>
        <a:custGeom>
          <a:avLst/>
          <a:gdLst/>
          <a:ahLst/>
          <a:cxnLst/>
          <a:rect l="0" t="0" r="0" b="0"/>
          <a:pathLst>
            <a:path>
              <a:moveTo>
                <a:pt x="0" y="0"/>
              </a:moveTo>
              <a:lnTo>
                <a:pt x="0" y="154787"/>
              </a:lnTo>
              <a:lnTo>
                <a:pt x="1783740" y="154787"/>
              </a:lnTo>
              <a:lnTo>
                <a:pt x="1783740" y="309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B378B8-41E3-4BC9-A568-0A4AA26F22B8}">
      <dsp:nvSpPr>
        <dsp:cNvPr id="0" name=""/>
        <dsp:cNvSpPr/>
      </dsp:nvSpPr>
      <dsp:spPr>
        <a:xfrm>
          <a:off x="4259580" y="1597812"/>
          <a:ext cx="91440" cy="309574"/>
        </a:xfrm>
        <a:custGeom>
          <a:avLst/>
          <a:gdLst/>
          <a:ahLst/>
          <a:cxnLst/>
          <a:rect l="0" t="0" r="0" b="0"/>
          <a:pathLst>
            <a:path>
              <a:moveTo>
                <a:pt x="45720" y="0"/>
              </a:moveTo>
              <a:lnTo>
                <a:pt x="45720" y="309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E74DB6-E49E-4576-B9DD-452667D4A1E3}">
      <dsp:nvSpPr>
        <dsp:cNvPr id="0" name=""/>
        <dsp:cNvSpPr/>
      </dsp:nvSpPr>
      <dsp:spPr>
        <a:xfrm>
          <a:off x="2521559" y="1597812"/>
          <a:ext cx="1783740" cy="309574"/>
        </a:xfrm>
        <a:custGeom>
          <a:avLst/>
          <a:gdLst/>
          <a:ahLst/>
          <a:cxnLst/>
          <a:rect l="0" t="0" r="0" b="0"/>
          <a:pathLst>
            <a:path>
              <a:moveTo>
                <a:pt x="1783740" y="0"/>
              </a:moveTo>
              <a:lnTo>
                <a:pt x="1783740" y="154787"/>
              </a:lnTo>
              <a:lnTo>
                <a:pt x="0" y="154787"/>
              </a:lnTo>
              <a:lnTo>
                <a:pt x="0" y="309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D8C2B-F3AA-4359-9C6D-68366234ABC4}">
      <dsp:nvSpPr>
        <dsp:cNvPr id="0" name=""/>
        <dsp:cNvSpPr/>
      </dsp:nvSpPr>
      <dsp:spPr>
        <a:xfrm>
          <a:off x="737818" y="1597812"/>
          <a:ext cx="3567481" cy="309574"/>
        </a:xfrm>
        <a:custGeom>
          <a:avLst/>
          <a:gdLst/>
          <a:ahLst/>
          <a:cxnLst/>
          <a:rect l="0" t="0" r="0" b="0"/>
          <a:pathLst>
            <a:path>
              <a:moveTo>
                <a:pt x="3567481" y="0"/>
              </a:moveTo>
              <a:lnTo>
                <a:pt x="3567481" y="154787"/>
              </a:lnTo>
              <a:lnTo>
                <a:pt x="0" y="154787"/>
              </a:lnTo>
              <a:lnTo>
                <a:pt x="0" y="309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0EEF93-6875-4039-8F56-179735204682}">
      <dsp:nvSpPr>
        <dsp:cNvPr id="0" name=""/>
        <dsp:cNvSpPr/>
      </dsp:nvSpPr>
      <dsp:spPr>
        <a:xfrm>
          <a:off x="3568217" y="860729"/>
          <a:ext cx="1474165" cy="737082"/>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Chief Program Manager </a:t>
          </a:r>
          <a:endParaRPr lang="en-US" sz="1700" b="1" kern="1200" dirty="0"/>
        </a:p>
      </dsp:txBody>
      <dsp:txXfrm>
        <a:off x="3568217" y="860729"/>
        <a:ext cx="1474165" cy="737082"/>
      </dsp:txXfrm>
    </dsp:sp>
    <dsp:sp modelId="{9582C245-8977-4FFA-ACD5-5E62BC44F934}">
      <dsp:nvSpPr>
        <dsp:cNvPr id="0" name=""/>
        <dsp:cNvSpPr/>
      </dsp:nvSpPr>
      <dsp:spPr>
        <a:xfrm>
          <a:off x="735" y="1907387"/>
          <a:ext cx="1474165" cy="73708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Faculty Heads</a:t>
          </a:r>
        </a:p>
        <a:p>
          <a:pPr lvl="0" algn="ctr" defTabSz="755650">
            <a:lnSpc>
              <a:spcPct val="90000"/>
            </a:lnSpc>
            <a:spcBef>
              <a:spcPct val="0"/>
            </a:spcBef>
            <a:spcAft>
              <a:spcPct val="35000"/>
            </a:spcAft>
          </a:pPr>
          <a:r>
            <a:rPr lang="en-US" sz="1700" kern="1200" dirty="0" smtClean="0"/>
            <a:t>BRBRAITT</a:t>
          </a:r>
          <a:endParaRPr lang="en-US" sz="1700" kern="1200" dirty="0"/>
        </a:p>
      </dsp:txBody>
      <dsp:txXfrm>
        <a:off x="735" y="1907387"/>
        <a:ext cx="1474165" cy="737082"/>
      </dsp:txXfrm>
    </dsp:sp>
    <dsp:sp modelId="{D387B68D-84C0-4AC0-B166-BEF6CC712E41}">
      <dsp:nvSpPr>
        <dsp:cNvPr id="0" name=""/>
        <dsp:cNvSpPr/>
      </dsp:nvSpPr>
      <dsp:spPr>
        <a:xfrm>
          <a:off x="1784476" y="1907387"/>
          <a:ext cx="1474165" cy="73708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Chief Account Officer, BRBRAITT</a:t>
          </a:r>
          <a:endParaRPr lang="en-US" sz="1700" kern="1200" dirty="0"/>
        </a:p>
      </dsp:txBody>
      <dsp:txXfrm>
        <a:off x="1784476" y="1907387"/>
        <a:ext cx="1474165" cy="737082"/>
      </dsp:txXfrm>
    </dsp:sp>
    <dsp:sp modelId="{C0C0E512-56A5-43CC-95C7-D1C2799C3133}">
      <dsp:nvSpPr>
        <dsp:cNvPr id="0" name=""/>
        <dsp:cNvSpPr/>
      </dsp:nvSpPr>
      <dsp:spPr>
        <a:xfrm>
          <a:off x="3568217" y="1907387"/>
          <a:ext cx="1474165" cy="73708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Principal RGMTTC Chennai</a:t>
          </a:r>
          <a:endParaRPr lang="en-US" sz="1700" kern="1200" dirty="0"/>
        </a:p>
      </dsp:txBody>
      <dsp:txXfrm>
        <a:off x="3568217" y="1907387"/>
        <a:ext cx="1474165" cy="737082"/>
      </dsp:txXfrm>
    </dsp:sp>
    <dsp:sp modelId="{AD55C532-9C29-4972-9E61-74552557E881}">
      <dsp:nvSpPr>
        <dsp:cNvPr id="0" name=""/>
        <dsp:cNvSpPr/>
      </dsp:nvSpPr>
      <dsp:spPr>
        <a:xfrm>
          <a:off x="5351957" y="1907387"/>
          <a:ext cx="1474165" cy="73708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Principal RTTC Nagpur</a:t>
          </a:r>
          <a:endParaRPr lang="en-US" sz="1700" kern="1200" dirty="0"/>
        </a:p>
      </dsp:txBody>
      <dsp:txXfrm>
        <a:off x="5351957" y="1907387"/>
        <a:ext cx="1474165" cy="737082"/>
      </dsp:txXfrm>
    </dsp:sp>
    <dsp:sp modelId="{459F4F25-D301-4936-9A0F-20EBA9056863}">
      <dsp:nvSpPr>
        <dsp:cNvPr id="0" name=""/>
        <dsp:cNvSpPr/>
      </dsp:nvSpPr>
      <dsp:spPr>
        <a:xfrm>
          <a:off x="7135698" y="1907387"/>
          <a:ext cx="1474165" cy="73708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Principal RTTC </a:t>
          </a:r>
          <a:r>
            <a:rPr lang="en-US" sz="1700" kern="1200" dirty="0" err="1" smtClean="0"/>
            <a:t>Bhubneshwear</a:t>
          </a:r>
          <a:endParaRPr lang="en-US" sz="1700" kern="1200" dirty="0"/>
        </a:p>
      </dsp:txBody>
      <dsp:txXfrm>
        <a:off x="7135698" y="1907387"/>
        <a:ext cx="1474165" cy="73708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B378B8-41E3-4BC9-A568-0A4AA26F22B8}">
      <dsp:nvSpPr>
        <dsp:cNvPr id="0" name=""/>
        <dsp:cNvSpPr/>
      </dsp:nvSpPr>
      <dsp:spPr>
        <a:xfrm>
          <a:off x="2743200" y="1088880"/>
          <a:ext cx="1940834" cy="336838"/>
        </a:xfrm>
        <a:custGeom>
          <a:avLst/>
          <a:gdLst/>
          <a:ahLst/>
          <a:cxnLst/>
          <a:rect l="0" t="0" r="0" b="0"/>
          <a:pathLst>
            <a:path>
              <a:moveTo>
                <a:pt x="0" y="0"/>
              </a:moveTo>
              <a:lnTo>
                <a:pt x="0" y="168419"/>
              </a:lnTo>
              <a:lnTo>
                <a:pt x="1940834" y="168419"/>
              </a:lnTo>
              <a:lnTo>
                <a:pt x="1940834" y="3368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E74DB6-E49E-4576-B9DD-452667D4A1E3}">
      <dsp:nvSpPr>
        <dsp:cNvPr id="0" name=""/>
        <dsp:cNvSpPr/>
      </dsp:nvSpPr>
      <dsp:spPr>
        <a:xfrm>
          <a:off x="2697479" y="1088880"/>
          <a:ext cx="91440" cy="336838"/>
        </a:xfrm>
        <a:custGeom>
          <a:avLst/>
          <a:gdLst/>
          <a:ahLst/>
          <a:cxnLst/>
          <a:rect l="0" t="0" r="0" b="0"/>
          <a:pathLst>
            <a:path>
              <a:moveTo>
                <a:pt x="45720" y="0"/>
              </a:moveTo>
              <a:lnTo>
                <a:pt x="45720" y="3368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D8C2B-F3AA-4359-9C6D-68366234ABC4}">
      <dsp:nvSpPr>
        <dsp:cNvPr id="0" name=""/>
        <dsp:cNvSpPr/>
      </dsp:nvSpPr>
      <dsp:spPr>
        <a:xfrm>
          <a:off x="802365" y="1088880"/>
          <a:ext cx="1940834" cy="336838"/>
        </a:xfrm>
        <a:custGeom>
          <a:avLst/>
          <a:gdLst/>
          <a:ahLst/>
          <a:cxnLst/>
          <a:rect l="0" t="0" r="0" b="0"/>
          <a:pathLst>
            <a:path>
              <a:moveTo>
                <a:pt x="1940834" y="0"/>
              </a:moveTo>
              <a:lnTo>
                <a:pt x="1940834" y="168419"/>
              </a:lnTo>
              <a:lnTo>
                <a:pt x="0" y="168419"/>
              </a:lnTo>
              <a:lnTo>
                <a:pt x="0" y="3368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0EEF93-6875-4039-8F56-179735204682}">
      <dsp:nvSpPr>
        <dsp:cNvPr id="0" name=""/>
        <dsp:cNvSpPr/>
      </dsp:nvSpPr>
      <dsp:spPr>
        <a:xfrm>
          <a:off x="1941202" y="286882"/>
          <a:ext cx="1603995" cy="8019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Chief General Manager </a:t>
          </a:r>
          <a:endParaRPr lang="en-US" sz="1700" b="1" kern="1200" dirty="0"/>
        </a:p>
      </dsp:txBody>
      <dsp:txXfrm>
        <a:off x="1941202" y="286882"/>
        <a:ext cx="1603995" cy="801997"/>
      </dsp:txXfrm>
    </dsp:sp>
    <dsp:sp modelId="{9582C245-8977-4FFA-ACD5-5E62BC44F934}">
      <dsp:nvSpPr>
        <dsp:cNvPr id="0" name=""/>
        <dsp:cNvSpPr/>
      </dsp:nvSpPr>
      <dsp:spPr>
        <a:xfrm>
          <a:off x="368" y="1425719"/>
          <a:ext cx="1603995" cy="8019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General Manager (HR)</a:t>
          </a:r>
          <a:endParaRPr lang="en-US" sz="1700" kern="1200" dirty="0"/>
        </a:p>
      </dsp:txBody>
      <dsp:txXfrm>
        <a:off x="368" y="1425719"/>
        <a:ext cx="1603995" cy="801997"/>
      </dsp:txXfrm>
    </dsp:sp>
    <dsp:sp modelId="{D387B68D-84C0-4AC0-B166-BEF6CC712E41}">
      <dsp:nvSpPr>
        <dsp:cNvPr id="0" name=""/>
        <dsp:cNvSpPr/>
      </dsp:nvSpPr>
      <dsp:spPr>
        <a:xfrm>
          <a:off x="1941202" y="1425719"/>
          <a:ext cx="1603995" cy="8019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General Manager (BD)</a:t>
          </a:r>
          <a:endParaRPr lang="en-US" sz="1700" kern="1200" dirty="0"/>
        </a:p>
      </dsp:txBody>
      <dsp:txXfrm>
        <a:off x="1941202" y="1425719"/>
        <a:ext cx="1603995" cy="801997"/>
      </dsp:txXfrm>
    </dsp:sp>
    <dsp:sp modelId="{C0C0E512-56A5-43CC-95C7-D1C2799C3133}">
      <dsp:nvSpPr>
        <dsp:cNvPr id="0" name=""/>
        <dsp:cNvSpPr/>
      </dsp:nvSpPr>
      <dsp:spPr>
        <a:xfrm>
          <a:off x="3882036" y="1425719"/>
          <a:ext cx="1603995" cy="8019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Principal Training  Centre/EETP Coordinator	</a:t>
          </a:r>
          <a:endParaRPr lang="en-US" sz="1700" kern="1200" dirty="0"/>
        </a:p>
      </dsp:txBody>
      <dsp:txXfrm>
        <a:off x="3882036" y="1425719"/>
        <a:ext cx="1603995" cy="80199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6305C3-7BAD-4A9C-9A2B-A67CCC5A1234}">
      <dsp:nvSpPr>
        <dsp:cNvPr id="0" name=""/>
        <dsp:cNvSpPr/>
      </dsp:nvSpPr>
      <dsp:spPr>
        <a:xfrm>
          <a:off x="3352800" y="629854"/>
          <a:ext cx="1522818" cy="264290"/>
        </a:xfrm>
        <a:custGeom>
          <a:avLst/>
          <a:gdLst/>
          <a:ahLst/>
          <a:cxnLst/>
          <a:rect l="0" t="0" r="0" b="0"/>
          <a:pathLst>
            <a:path>
              <a:moveTo>
                <a:pt x="0" y="0"/>
              </a:moveTo>
              <a:lnTo>
                <a:pt x="0" y="132145"/>
              </a:lnTo>
              <a:lnTo>
                <a:pt x="1522818" y="132145"/>
              </a:lnTo>
              <a:lnTo>
                <a:pt x="1522818" y="26429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E74DB6-E49E-4576-B9DD-452667D4A1E3}">
      <dsp:nvSpPr>
        <dsp:cNvPr id="0" name=""/>
        <dsp:cNvSpPr/>
      </dsp:nvSpPr>
      <dsp:spPr>
        <a:xfrm>
          <a:off x="3307080" y="629854"/>
          <a:ext cx="91440" cy="264290"/>
        </a:xfrm>
        <a:custGeom>
          <a:avLst/>
          <a:gdLst/>
          <a:ahLst/>
          <a:cxnLst/>
          <a:rect l="0" t="0" r="0" b="0"/>
          <a:pathLst>
            <a:path>
              <a:moveTo>
                <a:pt x="45720" y="0"/>
              </a:moveTo>
              <a:lnTo>
                <a:pt x="45720" y="26429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D8C2B-F3AA-4359-9C6D-68366234ABC4}">
      <dsp:nvSpPr>
        <dsp:cNvPr id="0" name=""/>
        <dsp:cNvSpPr/>
      </dsp:nvSpPr>
      <dsp:spPr>
        <a:xfrm>
          <a:off x="1829981" y="629854"/>
          <a:ext cx="1522818" cy="264290"/>
        </a:xfrm>
        <a:custGeom>
          <a:avLst/>
          <a:gdLst/>
          <a:ahLst/>
          <a:cxnLst/>
          <a:rect l="0" t="0" r="0" b="0"/>
          <a:pathLst>
            <a:path>
              <a:moveTo>
                <a:pt x="1522818" y="0"/>
              </a:moveTo>
              <a:lnTo>
                <a:pt x="1522818" y="132145"/>
              </a:lnTo>
              <a:lnTo>
                <a:pt x="0" y="132145"/>
              </a:lnTo>
              <a:lnTo>
                <a:pt x="0" y="26429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0EEF93-6875-4039-8F56-179735204682}">
      <dsp:nvSpPr>
        <dsp:cNvPr id="0" name=""/>
        <dsp:cNvSpPr/>
      </dsp:nvSpPr>
      <dsp:spPr>
        <a:xfrm>
          <a:off x="2361721" y="590"/>
          <a:ext cx="1982156" cy="62926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EETP Coordinator</a:t>
          </a:r>
          <a:endParaRPr lang="en-US" sz="1800" b="1" kern="1200" dirty="0"/>
        </a:p>
      </dsp:txBody>
      <dsp:txXfrm>
        <a:off x="2361721" y="590"/>
        <a:ext cx="1982156" cy="629263"/>
      </dsp:txXfrm>
    </dsp:sp>
    <dsp:sp modelId="{9582C245-8977-4FFA-ACD5-5E62BC44F934}">
      <dsp:nvSpPr>
        <dsp:cNvPr id="0" name=""/>
        <dsp:cNvSpPr/>
      </dsp:nvSpPr>
      <dsp:spPr>
        <a:xfrm>
          <a:off x="1200717" y="894145"/>
          <a:ext cx="1258527" cy="62926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Course Coordinators</a:t>
          </a:r>
          <a:endParaRPr lang="en-US" sz="1800" kern="1200" dirty="0"/>
        </a:p>
      </dsp:txBody>
      <dsp:txXfrm>
        <a:off x="1200717" y="894145"/>
        <a:ext cx="1258527" cy="629263"/>
      </dsp:txXfrm>
    </dsp:sp>
    <dsp:sp modelId="{D387B68D-84C0-4AC0-B166-BEF6CC712E41}">
      <dsp:nvSpPr>
        <dsp:cNvPr id="0" name=""/>
        <dsp:cNvSpPr/>
      </dsp:nvSpPr>
      <dsp:spPr>
        <a:xfrm>
          <a:off x="2723536" y="894145"/>
          <a:ext cx="1258527" cy="62926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Faculty Members </a:t>
          </a:r>
          <a:endParaRPr lang="en-US" sz="1800" kern="1200" dirty="0"/>
        </a:p>
      </dsp:txBody>
      <dsp:txXfrm>
        <a:off x="2723536" y="894145"/>
        <a:ext cx="1258527" cy="629263"/>
      </dsp:txXfrm>
    </dsp:sp>
    <dsp:sp modelId="{739EDAA6-96C4-43EF-8A30-76BE0247BEC8}">
      <dsp:nvSpPr>
        <dsp:cNvPr id="0" name=""/>
        <dsp:cNvSpPr/>
      </dsp:nvSpPr>
      <dsp:spPr>
        <a:xfrm>
          <a:off x="4246354" y="894145"/>
          <a:ext cx="1258527" cy="62926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SMEs</a:t>
          </a:r>
          <a:endParaRPr lang="en-US" sz="1800" kern="1200" dirty="0"/>
        </a:p>
      </dsp:txBody>
      <dsp:txXfrm>
        <a:off x="4246354" y="894145"/>
        <a:ext cx="1258527" cy="629263"/>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4C50E3-B841-4A62-87A8-4BB2DC3B4A2F}">
      <dsp:nvSpPr>
        <dsp:cNvPr id="0" name=""/>
        <dsp:cNvSpPr/>
      </dsp:nvSpPr>
      <dsp:spPr>
        <a:xfrm rot="5400000">
          <a:off x="-62342" y="68233"/>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rot="5400000">
        <a:off x="-62342" y="68233"/>
        <a:ext cx="415616" cy="290931"/>
      </dsp:txXfrm>
    </dsp:sp>
    <dsp:sp modelId="{A2FC4232-FAF8-4FC2-8AEB-3BD47A27AE42}">
      <dsp:nvSpPr>
        <dsp:cNvPr id="0" name=""/>
        <dsp:cNvSpPr/>
      </dsp:nvSpPr>
      <dsp:spPr>
        <a:xfrm rot="5400000">
          <a:off x="1801019" y="-1504196"/>
          <a:ext cx="270292"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da-DK" sz="2000" b="1" kern="1200" dirty="0" smtClean="0"/>
            <a:t>ALTTC, Ghaziabad</a:t>
          </a:r>
          <a:endParaRPr lang="en-US" sz="2000" b="1" kern="1200" dirty="0" smtClean="0"/>
        </a:p>
      </dsp:txBody>
      <dsp:txXfrm rot="5400000">
        <a:off x="1801019" y="-1504196"/>
        <a:ext cx="270292" cy="3290468"/>
      </dsp:txXfrm>
    </dsp:sp>
    <dsp:sp modelId="{58C6CD42-2EE4-4218-A4C5-8DC71FB7670D}">
      <dsp:nvSpPr>
        <dsp:cNvPr id="0" name=""/>
        <dsp:cNvSpPr/>
      </dsp:nvSpPr>
      <dsp:spPr>
        <a:xfrm rot="5400000">
          <a:off x="-62342" y="432046"/>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rot="5400000">
        <a:off x="-62342" y="432046"/>
        <a:ext cx="415616" cy="290931"/>
      </dsp:txXfrm>
    </dsp:sp>
    <dsp:sp modelId="{A3DA846C-8033-42E6-9882-52B2A1C87F11}">
      <dsp:nvSpPr>
        <dsp:cNvPr id="0" name=""/>
        <dsp:cNvSpPr/>
      </dsp:nvSpPr>
      <dsp:spPr>
        <a:xfrm rot="5400000">
          <a:off x="1801090" y="-1140455"/>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da-DK" sz="2000" b="1" kern="1200" dirty="0" smtClean="0"/>
            <a:t>BRBRAITT, Jabalpur</a:t>
          </a:r>
          <a:endParaRPr lang="en-US" sz="2000" b="1" kern="1200" dirty="0"/>
        </a:p>
      </dsp:txBody>
      <dsp:txXfrm rot="5400000">
        <a:off x="1801090" y="-1140455"/>
        <a:ext cx="270150" cy="3290468"/>
      </dsp:txXfrm>
    </dsp:sp>
    <dsp:sp modelId="{16346EA2-E9E5-4218-877D-7A280A090960}">
      <dsp:nvSpPr>
        <dsp:cNvPr id="0" name=""/>
        <dsp:cNvSpPr/>
      </dsp:nvSpPr>
      <dsp:spPr>
        <a:xfrm rot="5400000">
          <a:off x="-62342" y="795858"/>
          <a:ext cx="415616" cy="290931"/>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rot="5400000">
        <a:off x="-62342" y="795858"/>
        <a:ext cx="415616" cy="290931"/>
      </dsp:txXfrm>
    </dsp:sp>
    <dsp:sp modelId="{01277F7C-7830-4BF8-9609-1ACF49760D06}">
      <dsp:nvSpPr>
        <dsp:cNvPr id="0" name=""/>
        <dsp:cNvSpPr/>
      </dsp:nvSpPr>
      <dsp:spPr>
        <a:xfrm rot="5400000">
          <a:off x="1801090" y="-776642"/>
          <a:ext cx="270150" cy="3290468"/>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ARTTC, Ranchi</a:t>
          </a:r>
          <a:endParaRPr lang="en-US" sz="2000" b="1" kern="1200" dirty="0"/>
        </a:p>
      </dsp:txBody>
      <dsp:txXfrm rot="5400000">
        <a:off x="1801090" y="-776642"/>
        <a:ext cx="270150" cy="3290468"/>
      </dsp:txXfrm>
    </dsp:sp>
    <dsp:sp modelId="{4E2CC1B8-4EF0-45BB-AA11-87B7396C7394}">
      <dsp:nvSpPr>
        <dsp:cNvPr id="0" name=""/>
        <dsp:cNvSpPr/>
      </dsp:nvSpPr>
      <dsp:spPr>
        <a:xfrm rot="5400000">
          <a:off x="-62342" y="1159671"/>
          <a:ext cx="415616" cy="29093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rot="5400000">
        <a:off x="-62342" y="1159671"/>
        <a:ext cx="415616" cy="290931"/>
      </dsp:txXfrm>
    </dsp:sp>
    <dsp:sp modelId="{6046BEB5-6AFF-406E-8FEA-6DE9A7B807A9}">
      <dsp:nvSpPr>
        <dsp:cNvPr id="0" name=""/>
        <dsp:cNvSpPr/>
      </dsp:nvSpPr>
      <dsp:spPr>
        <a:xfrm rot="5400000">
          <a:off x="1801090" y="-412829"/>
          <a:ext cx="270150" cy="3290468"/>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latin typeface="Arial Narrow" pitchFamily="34" charset="0"/>
            </a:rPr>
            <a:t>RGM TTC, Chennai</a:t>
          </a:r>
          <a:endParaRPr lang="en-US" sz="2000" b="1" kern="1200" dirty="0">
            <a:latin typeface="Arial Narrow" pitchFamily="34" charset="0"/>
          </a:endParaRPr>
        </a:p>
      </dsp:txBody>
      <dsp:txXfrm rot="5400000">
        <a:off x="1801090" y="-412829"/>
        <a:ext cx="270150" cy="3290468"/>
      </dsp:txXfrm>
    </dsp:sp>
    <dsp:sp modelId="{EBD44118-8AFE-4356-BC92-CC2578FD9AF1}">
      <dsp:nvSpPr>
        <dsp:cNvPr id="0" name=""/>
        <dsp:cNvSpPr/>
      </dsp:nvSpPr>
      <dsp:spPr>
        <a:xfrm rot="5400000">
          <a:off x="-62342" y="1523483"/>
          <a:ext cx="415616" cy="290931"/>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rot="5400000">
        <a:off x="-62342" y="1523483"/>
        <a:ext cx="415616" cy="290931"/>
      </dsp:txXfrm>
    </dsp:sp>
    <dsp:sp modelId="{2403A751-18B3-44EE-A80D-8BE1818EFD34}">
      <dsp:nvSpPr>
        <dsp:cNvPr id="0" name=""/>
        <dsp:cNvSpPr/>
      </dsp:nvSpPr>
      <dsp:spPr>
        <a:xfrm rot="5400000">
          <a:off x="1801090" y="-49017"/>
          <a:ext cx="270150" cy="3290468"/>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Bhubneshwar</a:t>
          </a:r>
        </a:p>
      </dsp:txBody>
      <dsp:txXfrm rot="5400000">
        <a:off x="1801090" y="-49017"/>
        <a:ext cx="270150" cy="3290468"/>
      </dsp:txXfrm>
    </dsp:sp>
    <dsp:sp modelId="{6F5136BC-81A3-40BB-8D6E-BF6F197CCD00}">
      <dsp:nvSpPr>
        <dsp:cNvPr id="0" name=""/>
        <dsp:cNvSpPr/>
      </dsp:nvSpPr>
      <dsp:spPr>
        <a:xfrm rot="5400000">
          <a:off x="-62342" y="1887296"/>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6</a:t>
          </a:r>
          <a:endParaRPr lang="en-US" sz="2000" b="1" kern="1200" dirty="0"/>
        </a:p>
      </dsp:txBody>
      <dsp:txXfrm rot="5400000">
        <a:off x="-62342" y="1887296"/>
        <a:ext cx="415616" cy="290931"/>
      </dsp:txXfrm>
    </dsp:sp>
    <dsp:sp modelId="{CA13B966-C699-4AA6-9B74-5DB3594777E6}">
      <dsp:nvSpPr>
        <dsp:cNvPr id="0" name=""/>
        <dsp:cNvSpPr/>
      </dsp:nvSpPr>
      <dsp:spPr>
        <a:xfrm rot="5400000">
          <a:off x="1801090" y="314795"/>
          <a:ext cx="270150"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Guwahati</a:t>
          </a:r>
          <a:endParaRPr lang="en-US" sz="2000" b="1" kern="1200" dirty="0" smtClean="0"/>
        </a:p>
      </dsp:txBody>
      <dsp:txXfrm rot="5400000">
        <a:off x="1801090" y="314795"/>
        <a:ext cx="270150" cy="3290468"/>
      </dsp:txXfrm>
    </dsp:sp>
    <dsp:sp modelId="{D6C4EBFF-D821-4BFB-8046-4A18C2D0D5E9}">
      <dsp:nvSpPr>
        <dsp:cNvPr id="0" name=""/>
        <dsp:cNvSpPr/>
      </dsp:nvSpPr>
      <dsp:spPr>
        <a:xfrm rot="5400000">
          <a:off x="-62342" y="2251108"/>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7</a:t>
          </a:r>
          <a:endParaRPr lang="en-US" sz="2000" b="1" kern="1200" dirty="0"/>
        </a:p>
      </dsp:txBody>
      <dsp:txXfrm rot="5400000">
        <a:off x="-62342" y="2251108"/>
        <a:ext cx="415616" cy="290931"/>
      </dsp:txXfrm>
    </dsp:sp>
    <dsp:sp modelId="{E7AC188F-F377-43F7-A11E-C5F9B09BD943}">
      <dsp:nvSpPr>
        <dsp:cNvPr id="0" name=""/>
        <dsp:cNvSpPr/>
      </dsp:nvSpPr>
      <dsp:spPr>
        <a:xfrm rot="5400000">
          <a:off x="1801090" y="678607"/>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Jaipur</a:t>
          </a:r>
          <a:endParaRPr lang="en-US" sz="2000" b="1" kern="1200" dirty="0" smtClean="0"/>
        </a:p>
      </dsp:txBody>
      <dsp:txXfrm rot="5400000">
        <a:off x="1801090" y="678607"/>
        <a:ext cx="270150" cy="3290468"/>
      </dsp:txXfrm>
    </dsp:sp>
    <dsp:sp modelId="{A7DF7639-6FB7-4F3C-B6FB-B9F2AD53CB5C}">
      <dsp:nvSpPr>
        <dsp:cNvPr id="0" name=""/>
        <dsp:cNvSpPr/>
      </dsp:nvSpPr>
      <dsp:spPr>
        <a:xfrm rot="5400000">
          <a:off x="-62342" y="2614921"/>
          <a:ext cx="415616" cy="290931"/>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8</a:t>
          </a:r>
          <a:endParaRPr lang="en-US" sz="2000" b="1" kern="1200" dirty="0"/>
        </a:p>
      </dsp:txBody>
      <dsp:txXfrm rot="5400000">
        <a:off x="-62342" y="2614921"/>
        <a:ext cx="415616" cy="290931"/>
      </dsp:txXfrm>
    </dsp:sp>
    <dsp:sp modelId="{2290219F-4F44-4D98-8C52-B970B0976E82}">
      <dsp:nvSpPr>
        <dsp:cNvPr id="0" name=""/>
        <dsp:cNvSpPr/>
      </dsp:nvSpPr>
      <dsp:spPr>
        <a:xfrm rot="5400000">
          <a:off x="1801090" y="1042420"/>
          <a:ext cx="270150" cy="3290468"/>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da-DK" sz="2000" b="1" kern="1200" dirty="0" smtClean="0"/>
            <a:t>RTC, Lucknow</a:t>
          </a:r>
          <a:endParaRPr lang="en-US" sz="2000" b="1" kern="1200" dirty="0" smtClean="0"/>
        </a:p>
      </dsp:txBody>
      <dsp:txXfrm rot="5400000">
        <a:off x="1801090" y="1042420"/>
        <a:ext cx="270150" cy="3290468"/>
      </dsp:txXfrm>
    </dsp:sp>
    <dsp:sp modelId="{F666C9FD-6989-4A1E-ADF7-8427EA578182}">
      <dsp:nvSpPr>
        <dsp:cNvPr id="0" name=""/>
        <dsp:cNvSpPr/>
      </dsp:nvSpPr>
      <dsp:spPr>
        <a:xfrm rot="5400000">
          <a:off x="-62342" y="2982794"/>
          <a:ext cx="415616" cy="29093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9</a:t>
          </a:r>
          <a:endParaRPr lang="en-US" sz="2000" b="1" kern="1200" dirty="0"/>
        </a:p>
      </dsp:txBody>
      <dsp:txXfrm rot="5400000">
        <a:off x="-62342" y="2982794"/>
        <a:ext cx="415616" cy="290931"/>
      </dsp:txXfrm>
    </dsp:sp>
    <dsp:sp modelId="{74A00227-A26D-4B2B-847A-2A646984088B}">
      <dsp:nvSpPr>
        <dsp:cNvPr id="0" name=""/>
        <dsp:cNvSpPr/>
      </dsp:nvSpPr>
      <dsp:spPr>
        <a:xfrm rot="5400000">
          <a:off x="1801090" y="1406232"/>
          <a:ext cx="270150" cy="3290468"/>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Mysore</a:t>
          </a:r>
        </a:p>
      </dsp:txBody>
      <dsp:txXfrm rot="5400000">
        <a:off x="1801090" y="1406232"/>
        <a:ext cx="270150" cy="3290468"/>
      </dsp:txXfrm>
    </dsp:sp>
    <dsp:sp modelId="{9CE23720-EE8B-43FD-BC7E-B6360703320E}">
      <dsp:nvSpPr>
        <dsp:cNvPr id="0" name=""/>
        <dsp:cNvSpPr/>
      </dsp:nvSpPr>
      <dsp:spPr>
        <a:xfrm rot="5400000">
          <a:off x="-62342" y="3369674"/>
          <a:ext cx="415616" cy="290931"/>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10</a:t>
          </a:r>
          <a:endParaRPr lang="en-US" sz="2000" b="1" kern="1200" dirty="0"/>
        </a:p>
      </dsp:txBody>
      <dsp:txXfrm rot="5400000">
        <a:off x="-62342" y="3369674"/>
        <a:ext cx="415616" cy="290931"/>
      </dsp:txXfrm>
    </dsp:sp>
    <dsp:sp modelId="{2268DF01-2849-4072-9F23-87DDBEAECBD5}">
      <dsp:nvSpPr>
        <dsp:cNvPr id="0" name=""/>
        <dsp:cNvSpPr/>
      </dsp:nvSpPr>
      <dsp:spPr>
        <a:xfrm rot="5400000">
          <a:off x="1797865" y="1729744"/>
          <a:ext cx="270150" cy="3290468"/>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Nagpur</a:t>
          </a:r>
        </a:p>
      </dsp:txBody>
      <dsp:txXfrm rot="5400000">
        <a:off x="1797865" y="1729744"/>
        <a:ext cx="270150" cy="3290468"/>
      </dsp:txXfrm>
    </dsp:sp>
    <dsp:sp modelId="{97C6E372-C16D-46F0-BB27-D9AEF25BB8D6}">
      <dsp:nvSpPr>
        <dsp:cNvPr id="0" name=""/>
        <dsp:cNvSpPr/>
      </dsp:nvSpPr>
      <dsp:spPr>
        <a:xfrm rot="5400000">
          <a:off x="-62342" y="3694647"/>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11</a:t>
          </a:r>
          <a:endParaRPr lang="en-US" sz="2000" b="1" kern="1200" dirty="0"/>
        </a:p>
      </dsp:txBody>
      <dsp:txXfrm rot="5400000">
        <a:off x="-62342" y="3694647"/>
        <a:ext cx="415616" cy="290931"/>
      </dsp:txXfrm>
    </dsp:sp>
    <dsp:sp modelId="{BA9314A8-5889-4902-A58E-E58021BBFDA7}">
      <dsp:nvSpPr>
        <dsp:cNvPr id="0" name=""/>
        <dsp:cNvSpPr/>
      </dsp:nvSpPr>
      <dsp:spPr>
        <a:xfrm rot="5400000">
          <a:off x="1801090" y="2133858"/>
          <a:ext cx="270150"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Pune</a:t>
          </a:r>
          <a:endParaRPr lang="en-US" sz="2000" b="1" kern="1200" dirty="0" smtClean="0"/>
        </a:p>
      </dsp:txBody>
      <dsp:txXfrm rot="5400000">
        <a:off x="1801090" y="2133858"/>
        <a:ext cx="270150" cy="3290468"/>
      </dsp:txXfrm>
    </dsp:sp>
    <dsp:sp modelId="{5A1DB5A4-E658-462D-85B3-5DC9943E8CC9}">
      <dsp:nvSpPr>
        <dsp:cNvPr id="0" name=""/>
        <dsp:cNvSpPr/>
      </dsp:nvSpPr>
      <dsp:spPr>
        <a:xfrm rot="5400000">
          <a:off x="-62342" y="4070171"/>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12</a:t>
          </a:r>
          <a:endParaRPr lang="en-US" sz="2000" b="1" kern="1200" dirty="0"/>
        </a:p>
      </dsp:txBody>
      <dsp:txXfrm rot="5400000">
        <a:off x="-62342" y="4070171"/>
        <a:ext cx="415616" cy="290931"/>
      </dsp:txXfrm>
    </dsp:sp>
    <dsp:sp modelId="{03C7C207-43DC-447C-A0F7-46154C809F3B}">
      <dsp:nvSpPr>
        <dsp:cNvPr id="0" name=""/>
        <dsp:cNvSpPr/>
      </dsp:nvSpPr>
      <dsp:spPr>
        <a:xfrm rot="5400000">
          <a:off x="1801090" y="2497670"/>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NSCBTTC, </a:t>
          </a:r>
          <a:r>
            <a:rPr lang="en-US" sz="2000" b="1" kern="1200" dirty="0" err="1" smtClean="0"/>
            <a:t>Kalyani</a:t>
          </a:r>
          <a:endParaRPr lang="en-US" sz="2000" b="1" kern="1200" dirty="0" smtClean="0"/>
        </a:p>
      </dsp:txBody>
      <dsp:txXfrm rot="5400000">
        <a:off x="1801090" y="2497670"/>
        <a:ext cx="270150" cy="3290468"/>
      </dsp:txXfrm>
    </dsp:sp>
    <dsp:sp modelId="{17535258-3888-495B-9454-9F6BE7E1C8BD}">
      <dsp:nvSpPr>
        <dsp:cNvPr id="0" name=""/>
        <dsp:cNvSpPr/>
      </dsp:nvSpPr>
      <dsp:spPr>
        <a:xfrm rot="5400000">
          <a:off x="-62342" y="4433984"/>
          <a:ext cx="415616" cy="290931"/>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13</a:t>
          </a:r>
          <a:endParaRPr lang="en-US" sz="2000" b="1" kern="1200" dirty="0"/>
        </a:p>
      </dsp:txBody>
      <dsp:txXfrm rot="5400000">
        <a:off x="-62342" y="4433984"/>
        <a:ext cx="415616" cy="290931"/>
      </dsp:txXfrm>
    </dsp:sp>
    <dsp:sp modelId="{42E03392-B076-403B-A355-2239E70C380E}">
      <dsp:nvSpPr>
        <dsp:cNvPr id="0" name=""/>
        <dsp:cNvSpPr/>
      </dsp:nvSpPr>
      <dsp:spPr>
        <a:xfrm rot="5400000">
          <a:off x="1801090" y="2861483"/>
          <a:ext cx="270150" cy="3290468"/>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Chennai</a:t>
          </a:r>
        </a:p>
      </dsp:txBody>
      <dsp:txXfrm rot="5400000">
        <a:off x="1801090" y="2861483"/>
        <a:ext cx="270150" cy="3290468"/>
      </dsp:txXfrm>
    </dsp:sp>
    <dsp:sp modelId="{A06315CB-C729-434B-9121-46C89AEB9A5A}">
      <dsp:nvSpPr>
        <dsp:cNvPr id="0" name=""/>
        <dsp:cNvSpPr/>
      </dsp:nvSpPr>
      <dsp:spPr>
        <a:xfrm rot="5400000">
          <a:off x="-62342" y="4768974"/>
          <a:ext cx="415616" cy="29093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14</a:t>
          </a:r>
          <a:endParaRPr lang="en-US" sz="2000" b="1" kern="1200" dirty="0"/>
        </a:p>
      </dsp:txBody>
      <dsp:txXfrm rot="5400000">
        <a:off x="-62342" y="4768974"/>
        <a:ext cx="415616" cy="290931"/>
      </dsp:txXfrm>
    </dsp:sp>
    <dsp:sp modelId="{D85B6184-2459-4AE4-94F7-EE721157F3B7}">
      <dsp:nvSpPr>
        <dsp:cNvPr id="0" name=""/>
        <dsp:cNvSpPr/>
      </dsp:nvSpPr>
      <dsp:spPr>
        <a:xfrm rot="5400000">
          <a:off x="1801090" y="3225295"/>
          <a:ext cx="270150" cy="3290468"/>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Trivandrum</a:t>
          </a:r>
        </a:p>
      </dsp:txBody>
      <dsp:txXfrm rot="5400000">
        <a:off x="1801090" y="3225295"/>
        <a:ext cx="270150" cy="3290468"/>
      </dsp:txXfrm>
    </dsp:sp>
    <dsp:sp modelId="{73E5F6CD-6B74-4DFC-B416-6EA98C0258BF}">
      <dsp:nvSpPr>
        <dsp:cNvPr id="0" name=""/>
        <dsp:cNvSpPr/>
      </dsp:nvSpPr>
      <dsp:spPr>
        <a:xfrm rot="5400000">
          <a:off x="-62342" y="5161609"/>
          <a:ext cx="415616" cy="290931"/>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15</a:t>
          </a:r>
          <a:endParaRPr lang="en-US" sz="2000" b="1" kern="1200" dirty="0"/>
        </a:p>
      </dsp:txBody>
      <dsp:txXfrm rot="5400000">
        <a:off x="-62342" y="5161609"/>
        <a:ext cx="415616" cy="290931"/>
      </dsp:txXfrm>
    </dsp:sp>
    <dsp:sp modelId="{4F5B31C2-33C6-443A-8E5A-F13646EC3783}">
      <dsp:nvSpPr>
        <dsp:cNvPr id="0" name=""/>
        <dsp:cNvSpPr/>
      </dsp:nvSpPr>
      <dsp:spPr>
        <a:xfrm rot="5400000">
          <a:off x="1801090" y="3589108"/>
          <a:ext cx="270150" cy="3290468"/>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Ahemedabad</a:t>
          </a:r>
          <a:endParaRPr lang="en-US" sz="2000" b="1" kern="1200" dirty="0" smtClean="0"/>
        </a:p>
      </dsp:txBody>
      <dsp:txXfrm rot="5400000">
        <a:off x="1801090" y="3589108"/>
        <a:ext cx="270150" cy="3290468"/>
      </dsp:txXfrm>
    </dsp:sp>
    <dsp:sp modelId="{B1427E29-695F-4438-82EF-A69C94D74897}">
      <dsp:nvSpPr>
        <dsp:cNvPr id="0" name=""/>
        <dsp:cNvSpPr/>
      </dsp:nvSpPr>
      <dsp:spPr>
        <a:xfrm rot="5400000">
          <a:off x="-62342" y="5431862"/>
          <a:ext cx="415616" cy="29093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16</a:t>
          </a:r>
          <a:endParaRPr lang="en-US" sz="2000" b="1" kern="1200" dirty="0"/>
        </a:p>
      </dsp:txBody>
      <dsp:txXfrm rot="5400000">
        <a:off x="-62342" y="5431862"/>
        <a:ext cx="415616" cy="290931"/>
      </dsp:txXfrm>
    </dsp:sp>
    <dsp:sp modelId="{79D9A588-A4B4-4DDE-BD78-F5013F6E541D}">
      <dsp:nvSpPr>
        <dsp:cNvPr id="0" name=""/>
        <dsp:cNvSpPr/>
      </dsp:nvSpPr>
      <dsp:spPr>
        <a:xfrm rot="5400000">
          <a:off x="1801090" y="3952920"/>
          <a:ext cx="270150" cy="329046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Hyderabad</a:t>
          </a:r>
        </a:p>
      </dsp:txBody>
      <dsp:txXfrm rot="5400000">
        <a:off x="1801090" y="3952920"/>
        <a:ext cx="270150" cy="3290468"/>
      </dsp:txXfrm>
    </dsp:sp>
    <dsp:sp modelId="{6FD147F1-C1E0-491B-B650-5B0A37A05EE0}">
      <dsp:nvSpPr>
        <dsp:cNvPr id="0" name=""/>
        <dsp:cNvSpPr/>
      </dsp:nvSpPr>
      <dsp:spPr>
        <a:xfrm rot="5400000">
          <a:off x="-62342" y="5889234"/>
          <a:ext cx="415616" cy="29093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17</a:t>
          </a:r>
          <a:endParaRPr lang="en-US" sz="2000" b="1" kern="1200" dirty="0"/>
        </a:p>
      </dsp:txBody>
      <dsp:txXfrm rot="5400000">
        <a:off x="-62342" y="5889234"/>
        <a:ext cx="415616" cy="290931"/>
      </dsp:txXfrm>
    </dsp:sp>
    <dsp:sp modelId="{164E85A7-8E12-477E-AD7F-11C4840B62B2}">
      <dsp:nvSpPr>
        <dsp:cNvPr id="0" name=""/>
        <dsp:cNvSpPr/>
      </dsp:nvSpPr>
      <dsp:spPr>
        <a:xfrm rot="5400000">
          <a:off x="1801090" y="4316733"/>
          <a:ext cx="270150" cy="32904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RTTC </a:t>
          </a:r>
          <a:r>
            <a:rPr lang="en-US" sz="2000" b="1" kern="1200" dirty="0" err="1" smtClean="0"/>
            <a:t>Rajpura</a:t>
          </a:r>
          <a:endParaRPr lang="en-US" sz="2000" b="1" kern="1200" dirty="0" smtClean="0"/>
        </a:p>
      </dsp:txBody>
      <dsp:txXfrm rot="5400000">
        <a:off x="1801090" y="4316733"/>
        <a:ext cx="270150" cy="32904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D887F4C8-082B-4364-974A-CF5802F4D56C}" type="datetimeFigureOut">
              <a:rPr lang="en-US" smtClean="0"/>
              <a:pPr/>
              <a:t>12/4/2014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5D41A5E-B2AA-45E5-A6F9-794AFED0D923}" type="slidenum">
              <a:rPr lang="en-US" smtClean="0"/>
              <a:pPr/>
              <a:t>‹#›</a:t>
            </a:fld>
            <a:endParaRPr lang="en-US"/>
          </a:p>
        </p:txBody>
      </p:sp>
    </p:spTree>
    <p:extLst>
      <p:ext uri="{BB962C8B-B14F-4D97-AF65-F5344CB8AC3E}">
        <p14:creationId xmlns:p14="http://schemas.microsoft.com/office/powerpoint/2010/main" xmlns="" val="232886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1AB5D4D-07D0-4B9F-95E0-5D645C60B188}" type="datetimeFigureOut">
              <a:rPr lang="en-US"/>
              <a:pPr>
                <a:defRPr/>
              </a:pPr>
              <a:t>12/4/2014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539EA03-14DA-4598-B5D4-D0B6498D0E45}" type="slidenum">
              <a:rPr lang="en-US"/>
              <a:pPr>
                <a:defRPr/>
              </a:pPr>
              <a:t>‹#›</a:t>
            </a:fld>
            <a:endParaRPr lang="en-US" dirty="0"/>
          </a:p>
        </p:txBody>
      </p:sp>
    </p:spTree>
    <p:extLst>
      <p:ext uri="{BB962C8B-B14F-4D97-AF65-F5344CB8AC3E}">
        <p14:creationId xmlns:p14="http://schemas.microsoft.com/office/powerpoint/2010/main" xmlns="" val="729134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lang="en-US" sz="4000" kern="1200" dirty="0">
                <a:solidFill>
                  <a:schemeClr val="tx1"/>
                </a:solidFill>
                <a:latin typeface="+mn-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lvl1pPr>
              <a:defRPr/>
            </a:lvl1pPr>
          </a:lstStyle>
          <a:p>
            <a:pPr>
              <a:defRPr/>
            </a:pPr>
            <a:fld id="{4698E1C2-5CED-406C-911D-529D405879AC}" type="slidenum">
              <a:rPr lang="en-US"/>
              <a:pPr>
                <a:defRPr/>
              </a:pPr>
              <a:t>‹#›</a:t>
            </a:fld>
            <a:endParaRPr lang="en-US" dirty="0"/>
          </a:p>
        </p:txBody>
      </p:sp>
    </p:spTree>
    <p:extLst>
      <p:ext uri="{BB962C8B-B14F-4D97-AF65-F5344CB8AC3E}">
        <p14:creationId xmlns:p14="http://schemas.microsoft.com/office/powerpoint/2010/main" xmlns="" val="2895579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6858000" cy="73025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For Restricted Circulation</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B84E964-8750-4107-9D4B-1CA03403491B}" type="slidenum">
              <a:rPr lang="en-US"/>
              <a:pPr>
                <a:defRPr/>
              </a:pPr>
              <a:t>‹#›</a:t>
            </a:fld>
            <a:endParaRPr lang="en-US" dirty="0"/>
          </a:p>
        </p:txBody>
      </p:sp>
    </p:spTree>
    <p:extLst>
      <p:ext uri="{BB962C8B-B14F-4D97-AF65-F5344CB8AC3E}">
        <p14:creationId xmlns:p14="http://schemas.microsoft.com/office/powerpoint/2010/main" xmlns="" val="304943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For Restricted Circulation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38D120AC-83C0-4705-ABF5-06D1DA654E52}" type="slidenum">
              <a:rPr lang="en-US"/>
              <a:pPr>
                <a:defRPr/>
              </a:pPr>
              <a:t>‹#›</a:t>
            </a:fld>
            <a:endParaRPr lang="en-US" dirty="0"/>
          </a:p>
        </p:txBody>
      </p:sp>
    </p:spTree>
    <p:extLst>
      <p:ext uri="{BB962C8B-B14F-4D97-AF65-F5344CB8AC3E}">
        <p14:creationId xmlns:p14="http://schemas.microsoft.com/office/powerpoint/2010/main" xmlns="" val="3082448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2700338" y="6453188"/>
            <a:ext cx="3319462" cy="268287"/>
          </a:xfrm>
        </p:spPr>
        <p:txBody>
          <a:bodyPr/>
          <a:lstStyle>
            <a:lvl1pPr>
              <a:defRPr sz="800" i="1">
                <a:solidFill>
                  <a:prstClr val="black"/>
                </a:solidFill>
              </a:defRPr>
            </a:lvl1pPr>
          </a:lstStyle>
          <a:p>
            <a:pPr>
              <a:defRPr/>
            </a:pPr>
            <a:r>
              <a:rPr lang="en-AU" smtClean="0"/>
              <a:t>For Restricted Circulation</a:t>
            </a:r>
            <a:endParaRPr lang="en-AU"/>
          </a:p>
        </p:txBody>
      </p:sp>
      <p:sp>
        <p:nvSpPr>
          <p:cNvPr id="3" name="Slide Number Placeholder 11"/>
          <p:cNvSpPr>
            <a:spLocks noGrp="1"/>
          </p:cNvSpPr>
          <p:nvPr>
            <p:ph type="sldNum" sz="quarter" idx="11"/>
          </p:nvPr>
        </p:nvSpPr>
        <p:spPr>
          <a:xfrm>
            <a:off x="6553200" y="6356350"/>
            <a:ext cx="2133600" cy="365125"/>
          </a:xfrm>
        </p:spPr>
        <p:txBody>
          <a:bodyPr/>
          <a:lstStyle>
            <a:lvl1pPr algn="r">
              <a:defRPr sz="1200">
                <a:solidFill>
                  <a:prstClr val="black">
                    <a:tint val="75000"/>
                  </a:prstClr>
                </a:solidFill>
              </a:defRPr>
            </a:lvl1pPr>
          </a:lstStyle>
          <a:p>
            <a:pPr>
              <a:defRPr/>
            </a:pPr>
            <a:fld id="{97919B30-949A-4F9D-A043-BF3431AAD14A}" type="slidenum">
              <a:rPr lang="en-GB"/>
              <a:pPr>
                <a:defRPr/>
              </a:pPr>
              <a:t>‹#›</a:t>
            </a:fld>
            <a:endParaRPr lang="en-GB"/>
          </a:p>
        </p:txBody>
      </p:sp>
    </p:spTree>
    <p:extLst>
      <p:ext uri="{BB962C8B-B14F-4D97-AF65-F5344CB8AC3E}">
        <p14:creationId xmlns:p14="http://schemas.microsoft.com/office/powerpoint/2010/main" xmlns="" val="28393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368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2"/>
          <p:cNvSpPr>
            <a:spLocks noChangeArrowheads="1"/>
          </p:cNvSpPr>
          <p:nvPr/>
        </p:nvSpPr>
        <p:spPr bwMode="auto">
          <a:xfrm>
            <a:off x="0" y="152400"/>
            <a:ext cx="9144000" cy="552450"/>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wrap="none" anchor="ctr"/>
          <a:lstStyle/>
          <a:p>
            <a:pPr fontAlgn="auto">
              <a:spcBef>
                <a:spcPct val="20000"/>
              </a:spcBef>
              <a:spcAft>
                <a:spcPts val="0"/>
              </a:spcAft>
              <a:buClr>
                <a:srgbClr val="BF1313"/>
              </a:buClr>
              <a:buSzPct val="200000"/>
              <a:buFont typeface="Wingdings 3" pitchFamily="18" charset="2"/>
              <a:buChar char="Ú"/>
              <a:defRPr/>
            </a:pPr>
            <a:endParaRPr lang="en-US" sz="2400" dirty="0"/>
          </a:p>
        </p:txBody>
      </p:sp>
      <p:sp>
        <p:nvSpPr>
          <p:cNvPr id="1027" name="Title Placeholder 1"/>
          <p:cNvSpPr>
            <a:spLocks noGrp="1"/>
          </p:cNvSpPr>
          <p:nvPr>
            <p:ph type="title"/>
          </p:nvPr>
        </p:nvSpPr>
        <p:spPr bwMode="auto">
          <a:xfrm>
            <a:off x="1143000" y="76200"/>
            <a:ext cx="713105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266700" y="990600"/>
            <a:ext cx="8610600"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228600" y="632460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2514600" y="6345238"/>
            <a:ext cx="5715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For Restricted Circulation</a:t>
            </a:r>
            <a:endParaRPr lang="en-US"/>
          </a:p>
        </p:txBody>
      </p:sp>
      <p:pic>
        <p:nvPicPr>
          <p:cNvPr id="1031" name="Picture 2" descr="https://si0.twimg.com/profile_images/997948101/BSNL_ConnectingIndia_Faster_Transperant.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l="5241" t="6248" r="5066" b="8653"/>
          <a:stretch>
            <a:fillRect/>
          </a:stretch>
        </p:blipFill>
        <p:spPr bwMode="auto">
          <a:xfrm>
            <a:off x="8367713" y="85725"/>
            <a:ext cx="690562" cy="69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4"/>
          </p:nvPr>
        </p:nvSpPr>
        <p:spPr>
          <a:xfrm>
            <a:off x="8367713" y="6324600"/>
            <a:ext cx="4953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defRPr>
            </a:lvl1pPr>
          </a:lstStyle>
          <a:p>
            <a:pPr>
              <a:defRPr/>
            </a:pPr>
            <a:fld id="{E4CFBBB9-5A99-4217-A137-11609CEBD9D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7" r:id="rId3"/>
    <p:sldLayoutId id="2147483759" r:id="rId4"/>
    <p:sldLayoutId id="2147483763" r:id="rId5"/>
  </p:sldLayoutIdLst>
  <p:timing>
    <p:tnLst>
      <p:par>
        <p:cTn id="1" dur="indefinite" restart="never" nodeType="tmRoot"/>
      </p:par>
    </p:tnLst>
  </p:timing>
  <p:hf hdr="0" dt="0"/>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p:titleStyle>
    <p:bodyStyle>
      <a:lvl1pPr marL="342900" indent="-342900" algn="l" rtl="0" eaLnBrk="0" fontAlgn="base" hangingPunct="0">
        <a:spcBef>
          <a:spcPct val="20000"/>
        </a:spcBef>
        <a:spcAft>
          <a:spcPct val="0"/>
        </a:spcAft>
        <a:buBlip>
          <a:blip r:embed="rId8"/>
        </a:buBlip>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F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www.learntelecom.bsnl.co.in/"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2.xml.rels><?xml version="1.0" encoding="UTF-8" standalone="yes"?>
<Relationships xmlns="http://schemas.openxmlformats.org/package/2006/relationships"><Relationship Id="rId3" Type="http://schemas.openxmlformats.org/officeDocument/2006/relationships/oleObject" Target="../embeddings/Microsoft_Office_Excel_97-2003_Worksheet3.xl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2.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image" Target="../media/image2.png"/><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png"/><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png"/><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2133600"/>
            <a:ext cx="5105400" cy="2362200"/>
          </a:xfrm>
        </p:spPr>
        <p:txBody>
          <a:bodyPr>
            <a:normAutofit/>
          </a:bodyPr>
          <a:lstStyle/>
          <a:p>
            <a:pPr>
              <a:defRPr/>
            </a:pPr>
            <a:r>
              <a:rPr lang="en-US" sz="3600" b="1" dirty="0" smtClean="0">
                <a:latin typeface="Times New Roman" panose="02020603050405020304" pitchFamily="18" charset="0"/>
                <a:cs typeface="Times New Roman" panose="02020603050405020304" pitchFamily="18" charset="0"/>
              </a:rPr>
              <a:t>Skill Development Program-Presentation </a:t>
            </a:r>
            <a:r>
              <a:rPr lang="en-US" sz="3600" b="1" dirty="0">
                <a:latin typeface="Times New Roman" panose="02020603050405020304" pitchFamily="18" charset="0"/>
                <a:cs typeface="Times New Roman" panose="02020603050405020304" pitchFamily="18" charset="0"/>
              </a:rPr>
              <a:t>to DOT &amp; HR heads of TSPs </a:t>
            </a:r>
            <a:endParaRPr sz="3600" dirty="0">
              <a:latin typeface="Times New Roman" panose="02020603050405020304" pitchFamily="18" charset="0"/>
              <a:cs typeface="Times New Roman" panose="02020603050405020304" pitchFamily="18" charset="0"/>
            </a:endParaRPr>
          </a:p>
        </p:txBody>
      </p:sp>
      <p:sp>
        <p:nvSpPr>
          <p:cNvPr id="4099" name="Rectangle 3"/>
          <p:cNvSpPr>
            <a:spLocks noChangeArrowheads="1"/>
          </p:cNvSpPr>
          <p:nvPr/>
        </p:nvSpPr>
        <p:spPr bwMode="auto">
          <a:xfrm>
            <a:off x="5719086" y="5232400"/>
            <a:ext cx="3062057"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dirty="0" err="1" smtClean="0">
                <a:latin typeface="Arial" charset="0"/>
              </a:rPr>
              <a:t>Sapan</a:t>
            </a:r>
            <a:r>
              <a:rPr lang="en-US" altLang="en-US" sz="2000" b="1" dirty="0" smtClean="0">
                <a:latin typeface="Arial" charset="0"/>
              </a:rPr>
              <a:t> Kr Bose</a:t>
            </a:r>
            <a:endParaRPr lang="en-US" altLang="en-US" sz="2000" b="1" dirty="0">
              <a:latin typeface="Arial" charset="0"/>
            </a:endParaRPr>
          </a:p>
          <a:p>
            <a:pPr algn="ctr" eaLnBrk="1" hangingPunct="1">
              <a:spcBef>
                <a:spcPct val="0"/>
              </a:spcBef>
              <a:buFontTx/>
              <a:buNone/>
            </a:pPr>
            <a:r>
              <a:rPr lang="en-US" altLang="en-US" sz="2000" b="1" dirty="0" smtClean="0">
                <a:latin typeface="Arial" charset="0"/>
              </a:rPr>
              <a:t>Chief General </a:t>
            </a:r>
            <a:r>
              <a:rPr lang="en-US" altLang="en-US" sz="2000" b="1" dirty="0">
                <a:latin typeface="Arial" charset="0"/>
              </a:rPr>
              <a:t>Manager</a:t>
            </a:r>
          </a:p>
          <a:p>
            <a:pPr algn="ctr" eaLnBrk="1" hangingPunct="1">
              <a:spcBef>
                <a:spcPct val="0"/>
              </a:spcBef>
              <a:buFontTx/>
              <a:buNone/>
            </a:pPr>
            <a:r>
              <a:rPr lang="en-US" altLang="en-US" sz="2000" b="1" dirty="0" smtClean="0">
                <a:latin typeface="Arial" charset="0"/>
              </a:rPr>
              <a:t>BRBRAITT</a:t>
            </a:r>
            <a:endParaRPr lang="en-US" altLang="en-US" sz="2000" b="1" dirty="0">
              <a:latin typeface="Arial" charset="0"/>
            </a:endParaRPr>
          </a:p>
        </p:txBody>
      </p:sp>
      <p:pic>
        <p:nvPicPr>
          <p:cNvPr id="4100" name="Picture 4" descr="https://encrypted-tbn2.gstatic.com/images?q=tbn:ANd9GcS_XZQ_vwX2QeMmVEAlGz0qV0PqMf_dO3nGwlszAbr5X8dNG04x"/>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295400"/>
            <a:ext cx="3505200" cy="493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TextBox 2"/>
          <p:cNvSpPr txBox="1">
            <a:spLocks noChangeArrowheads="1"/>
          </p:cNvSpPr>
          <p:nvPr/>
        </p:nvSpPr>
        <p:spPr bwMode="auto">
          <a:xfrm>
            <a:off x="5410200" y="4953000"/>
            <a:ext cx="1676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Arial" charset="0"/>
              </a:rPr>
              <a:t>Presented By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CTTC &amp; DTTC</a:t>
            </a:r>
            <a:endParaRPr lang="en-IN" dirty="0"/>
          </a:p>
        </p:txBody>
      </p:sp>
      <p:sp>
        <p:nvSpPr>
          <p:cNvPr id="3" name="Content Placeholder 2"/>
          <p:cNvSpPr>
            <a:spLocks noGrp="1"/>
          </p:cNvSpPr>
          <p:nvPr>
            <p:ph idx="1"/>
          </p:nvPr>
        </p:nvSpPr>
        <p:spPr/>
        <p:txBody>
          <a:bodyPr/>
          <a:lstStyle/>
          <a:p>
            <a:r>
              <a:rPr lang="en-US" dirty="0" smtClean="0"/>
              <a:t>Circle Telecom Training Centre -14</a:t>
            </a:r>
          </a:p>
          <a:p>
            <a:r>
              <a:rPr lang="en-US" dirty="0" smtClean="0"/>
              <a:t>District Telecom Training Centre-7</a:t>
            </a:r>
          </a:p>
          <a:p>
            <a:r>
              <a:rPr lang="en-US" dirty="0" smtClean="0"/>
              <a:t>Provide training to the level of Group C &amp; D staff, who are at operational level of fixed line, mobile, broadband etc.</a:t>
            </a:r>
          </a:p>
          <a:p>
            <a:r>
              <a:rPr lang="en-US" dirty="0" smtClean="0"/>
              <a:t>Provide training in regional languages also as per need.</a:t>
            </a:r>
          </a:p>
          <a:p>
            <a:r>
              <a:rPr lang="en-US" dirty="0" smtClean="0"/>
              <a:t>Impart training on technical as well as softs kills to non-executives.</a:t>
            </a:r>
            <a:endParaRPr lang="en-IN"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10</a:t>
            </a:fld>
            <a:endParaRPr lang="en-US" dirty="0"/>
          </a:p>
        </p:txBody>
      </p:sp>
    </p:spTree>
    <p:extLst>
      <p:ext uri="{BB962C8B-B14F-4D97-AF65-F5344CB8AC3E}">
        <p14:creationId xmlns:p14="http://schemas.microsoft.com/office/powerpoint/2010/main" xmlns="" val="13554892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Portal</a:t>
            </a:r>
            <a:endParaRPr lang="en-US" dirty="0"/>
          </a:p>
        </p:txBody>
      </p:sp>
      <p:sp>
        <p:nvSpPr>
          <p:cNvPr id="3" name="Content Placeholder 2"/>
          <p:cNvSpPr>
            <a:spLocks noGrp="1"/>
          </p:cNvSpPr>
          <p:nvPr>
            <p:ph idx="1"/>
          </p:nvPr>
        </p:nvSpPr>
        <p:spPr/>
        <p:txBody>
          <a:bodyPr/>
          <a:lstStyle/>
          <a:p>
            <a:r>
              <a:rPr lang="en-US" dirty="0"/>
              <a:t>The Portal of EETP </a:t>
            </a:r>
            <a:r>
              <a:rPr lang="en-US" dirty="0" smtClean="0"/>
              <a:t>(</a:t>
            </a:r>
            <a:r>
              <a:rPr lang="en-US" u="sng" dirty="0" smtClean="0">
                <a:hlinkClick r:id="rId2"/>
              </a:rPr>
              <a:t>www.learntelecom.bsnl.co.in</a:t>
            </a:r>
            <a:r>
              <a:rPr lang="en-US" dirty="0" smtClean="0"/>
              <a:t>) </a:t>
            </a:r>
            <a:r>
              <a:rPr lang="en-US" dirty="0"/>
              <a:t>is an excellent platform for all the stakeholders i.e. Students, BSNL coordinators/faculty, Engineering colleges, BSNL Management &amp; AICTE</a:t>
            </a:r>
            <a:r>
              <a:rPr lang="en-US" dirty="0" smtClean="0"/>
              <a:t>.</a:t>
            </a:r>
          </a:p>
          <a:p>
            <a:r>
              <a:rPr lang="en-US" dirty="0" smtClean="0"/>
              <a:t>Interactive, </a:t>
            </a:r>
          </a:p>
          <a:p>
            <a:r>
              <a:rPr lang="en-US" dirty="0" smtClean="0"/>
              <a:t>Live monitoring, </a:t>
            </a:r>
          </a:p>
          <a:p>
            <a:r>
              <a:rPr lang="en-US" dirty="0" smtClean="0"/>
              <a:t>distinct interface to different authorities/users</a:t>
            </a:r>
            <a:endParaRPr lang="en-US" dirty="0"/>
          </a:p>
          <a:p>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100</a:t>
            </a:fld>
            <a:endParaRPr lang="en-US" dirty="0"/>
          </a:p>
        </p:txBody>
      </p:sp>
    </p:spTree>
    <p:extLst>
      <p:ext uri="{BB962C8B-B14F-4D97-AF65-F5344CB8AC3E}">
        <p14:creationId xmlns:p14="http://schemas.microsoft.com/office/powerpoint/2010/main" xmlns="" val="35357220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p:cNvSpPr>
          <p:nvPr>
            <p:ph sz="quarter" idx="1"/>
          </p:nvPr>
        </p:nvSpPr>
        <p:spPr>
          <a:xfrm>
            <a:off x="0" y="250825"/>
            <a:ext cx="9144000" cy="457200"/>
          </a:xfrm>
        </p:spPr>
        <p:txBody>
          <a:bodyPr>
            <a:noAutofit/>
          </a:bodyPr>
          <a:lstStyle/>
          <a:p>
            <a:pPr marL="0">
              <a:lnSpc>
                <a:spcPct val="80000"/>
              </a:lnSpc>
              <a:spcBef>
                <a:spcPct val="0"/>
              </a:spcBef>
              <a:buFontTx/>
              <a:buNone/>
              <a:defRPr/>
            </a:pPr>
            <a:r>
              <a:rPr lang="en-US" sz="2800" b="1" dirty="0" smtClean="0">
                <a:solidFill>
                  <a:schemeClr val="bg1"/>
                </a:solidFill>
                <a:latin typeface="+mj-lt"/>
                <a:ea typeface="+mj-ea"/>
                <a:cs typeface="+mj-cs"/>
              </a:rPr>
              <a:t>  Snapshot : Web  Portal : http://learntelecom.bsnl.co.in</a:t>
            </a:r>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752475"/>
            <a:ext cx="8839200" cy="595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101</a:t>
            </a:fld>
            <a:endParaRPr lang="en-US" dirty="0"/>
          </a:p>
        </p:txBody>
      </p:sp>
    </p:spTree>
    <p:extLst>
      <p:ext uri="{BB962C8B-B14F-4D97-AF65-F5344CB8AC3E}">
        <p14:creationId xmlns:p14="http://schemas.microsoft.com/office/powerpoint/2010/main" xmlns="" val="23579475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 y="0"/>
            <a:ext cx="9144000" cy="762000"/>
          </a:xfrm>
        </p:spPr>
        <p:txBody>
          <a:bodyPr/>
          <a:lstStyle/>
          <a:p>
            <a:r>
              <a:rPr lang="en-US" altLang="en-US" b="1" smtClean="0"/>
              <a:t>Student</a:t>
            </a:r>
            <a:r>
              <a:rPr lang="en-US" altLang="en-US" smtClean="0"/>
              <a:t> </a:t>
            </a:r>
            <a:r>
              <a:rPr lang="en-US" altLang="en-US" b="1" smtClean="0"/>
              <a:t>Learning Flow Chart</a:t>
            </a:r>
          </a:p>
        </p:txBody>
      </p:sp>
      <p:graphicFrame>
        <p:nvGraphicFramePr>
          <p:cNvPr id="4" name="Content Placeholder 3"/>
          <p:cNvGraphicFramePr>
            <a:graphicFrameLocks noGrp="1"/>
          </p:cNvGraphicFramePr>
          <p:nvPr>
            <p:ph idx="1"/>
          </p:nvPr>
        </p:nvGraphicFramePr>
        <p:xfrm>
          <a:off x="457200" y="838200"/>
          <a:ext cx="8382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102</a:t>
            </a:fld>
            <a:endParaRPr lang="en-US" dirty="0"/>
          </a:p>
        </p:txBody>
      </p:sp>
    </p:spTree>
    <p:extLst>
      <p:ext uri="{BB962C8B-B14F-4D97-AF65-F5344CB8AC3E}">
        <p14:creationId xmlns:p14="http://schemas.microsoft.com/office/powerpoint/2010/main" xmlns="" val="993362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Features for Students</a:t>
            </a:r>
            <a:endParaRPr lang="en-US" dirty="0"/>
          </a:p>
        </p:txBody>
      </p:sp>
      <p:sp>
        <p:nvSpPr>
          <p:cNvPr id="3" name="Content Placeholder 2"/>
          <p:cNvSpPr>
            <a:spLocks noGrp="1"/>
          </p:cNvSpPr>
          <p:nvPr>
            <p:ph idx="1"/>
          </p:nvPr>
        </p:nvSpPr>
        <p:spPr/>
        <p:txBody>
          <a:bodyPr/>
          <a:lstStyle/>
          <a:p>
            <a:r>
              <a:rPr lang="en-US" dirty="0"/>
              <a:t>Students are the most important users of the portal. They can download </a:t>
            </a:r>
            <a:r>
              <a:rPr lang="en-US" b="1" dirty="0"/>
              <a:t>student registration form </a:t>
            </a:r>
            <a:r>
              <a:rPr lang="en-US" dirty="0"/>
              <a:t>for submission at BSNL Training Centre</a:t>
            </a:r>
            <a:r>
              <a:rPr lang="en-US" b="1" dirty="0"/>
              <a:t>, study material &amp; job-aids</a:t>
            </a:r>
            <a:r>
              <a:rPr lang="en-US" dirty="0"/>
              <a:t> for practical sessions using the portal. They can view course syllabus, time table for their batch.</a:t>
            </a:r>
          </a:p>
          <a:p>
            <a:r>
              <a:rPr lang="en-US" dirty="0"/>
              <a:t>Students are provided a very innovative tool, in form of </a:t>
            </a:r>
            <a:r>
              <a:rPr lang="en-US" b="1" dirty="0"/>
              <a:t>Discussion Forum,</a:t>
            </a:r>
            <a:r>
              <a:rPr lang="en-US" dirty="0"/>
              <a:t> to interact with faculty &amp; peers, across the country to raise their queries/difficulties on-line using this portal and get the same resolved on-line.</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103</a:t>
            </a:fld>
            <a:endParaRPr lang="en-US" dirty="0"/>
          </a:p>
        </p:txBody>
      </p:sp>
    </p:spTree>
    <p:extLst>
      <p:ext uri="{BB962C8B-B14F-4D97-AF65-F5344CB8AC3E}">
        <p14:creationId xmlns:p14="http://schemas.microsoft.com/office/powerpoint/2010/main" xmlns="" val="3443109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2400" y="84138"/>
            <a:ext cx="8610600" cy="754062"/>
          </a:xfrm>
        </p:spPr>
        <p:txBody>
          <a:bodyPr/>
          <a:lstStyle/>
          <a:p>
            <a:pPr indent="-342900">
              <a:lnSpc>
                <a:spcPct val="80000"/>
              </a:lnSpc>
            </a:pPr>
            <a:r>
              <a:rPr lang="en-US" altLang="en-US" b="1" smtClean="0"/>
              <a:t>Snapshot : EETP Students interface</a:t>
            </a:r>
          </a:p>
        </p:txBody>
      </p:sp>
      <p:pic>
        <p:nvPicPr>
          <p:cNvPr id="4301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 y="838200"/>
            <a:ext cx="8910638" cy="57150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104</a:t>
            </a:fld>
            <a:endParaRPr lang="en-US" dirty="0"/>
          </a:p>
        </p:txBody>
      </p:sp>
    </p:spTree>
    <p:extLst>
      <p:ext uri="{BB962C8B-B14F-4D97-AF65-F5344CB8AC3E}">
        <p14:creationId xmlns:p14="http://schemas.microsoft.com/office/powerpoint/2010/main" xmlns="" val="17264144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52600" y="-76200"/>
            <a:ext cx="7086600" cy="838200"/>
          </a:xfrm>
        </p:spPr>
        <p:txBody>
          <a:bodyPr/>
          <a:lstStyle/>
          <a:p>
            <a:r>
              <a:rPr lang="en-US" altLang="en-US" b="1" dirty="0" smtClean="0">
                <a:solidFill>
                  <a:schemeClr val="bg1"/>
                </a:solidFill>
              </a:rPr>
              <a:t>EETP Training Report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146320433"/>
              </p:ext>
            </p:extLst>
          </p:nvPr>
        </p:nvGraphicFramePr>
        <p:xfrm>
          <a:off x="609600" y="1676400"/>
          <a:ext cx="7848600" cy="4513265"/>
        </p:xfrm>
        <a:graphic>
          <a:graphicData uri="http://schemas.openxmlformats.org/drawingml/2006/table">
            <a:tbl>
              <a:tblPr firstRow="1" bandRow="1">
                <a:tableStyleId>{46F890A9-2807-4EBB-B81D-B2AA78EC7F39}</a:tableStyleId>
              </a:tblPr>
              <a:tblGrid>
                <a:gridCol w="792788"/>
                <a:gridCol w="4716325"/>
                <a:gridCol w="2339487"/>
              </a:tblGrid>
              <a:tr h="426712">
                <a:tc>
                  <a:txBody>
                    <a:bodyPr/>
                    <a:lstStyle/>
                    <a:p>
                      <a:r>
                        <a:rPr lang="en-US" sz="2200" b="1" dirty="0" err="1" smtClean="0"/>
                        <a:t>S.No</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Status point</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Status </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878">
                <a:tc>
                  <a:txBody>
                    <a:bodyPr/>
                    <a:lstStyle/>
                    <a:p>
                      <a:r>
                        <a:rPr lang="en-US" sz="2200" b="1" dirty="0" smtClean="0"/>
                        <a:t>1</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 of Cities Covered</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26</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878">
                <a:tc>
                  <a:txBody>
                    <a:bodyPr/>
                    <a:lstStyle/>
                    <a:p>
                      <a:r>
                        <a:rPr lang="en-US" sz="2200" b="1" dirty="0" smtClean="0"/>
                        <a:t>2</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a:t>
                      </a:r>
                      <a:r>
                        <a:rPr lang="en-US" sz="2200" b="1" baseline="0" dirty="0" smtClean="0"/>
                        <a:t> of college covered </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915</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878">
                <a:tc>
                  <a:txBody>
                    <a:bodyPr/>
                    <a:lstStyle/>
                    <a:p>
                      <a:r>
                        <a:rPr lang="en-US" sz="2200" b="1" dirty="0" smtClean="0"/>
                        <a:t>3</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 of students allotted</a:t>
                      </a:r>
                      <a:r>
                        <a:rPr lang="en-US" sz="2200" b="1" baseline="0" dirty="0" smtClean="0"/>
                        <a:t> </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7674</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878">
                <a:tc>
                  <a:txBody>
                    <a:bodyPr/>
                    <a:lstStyle/>
                    <a:p>
                      <a:r>
                        <a:rPr lang="en-US" sz="2200" b="1" dirty="0" smtClean="0"/>
                        <a:t>4</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 of students Joined</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7555</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878">
                <a:tc>
                  <a:txBody>
                    <a:bodyPr/>
                    <a:lstStyle/>
                    <a:p>
                      <a:r>
                        <a:rPr lang="en-US" sz="2200" b="1" dirty="0" smtClean="0"/>
                        <a:t>5</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EETP  Silver </a:t>
                      </a:r>
                      <a:r>
                        <a:rPr lang="en-US" sz="2200" b="1" baseline="0" dirty="0" smtClean="0"/>
                        <a:t> Certificate Completed</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t>7526</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878">
                <a:tc>
                  <a:txBody>
                    <a:bodyPr/>
                    <a:lstStyle/>
                    <a:p>
                      <a:r>
                        <a:rPr lang="en-US" sz="2200" b="1" dirty="0" smtClean="0"/>
                        <a:t>6</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EETP </a:t>
                      </a:r>
                      <a:r>
                        <a:rPr lang="en-US" sz="2200" b="1" baseline="0" dirty="0" smtClean="0"/>
                        <a:t> Gold Certificate Completed</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7354</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7285">
                <a:tc>
                  <a:txBody>
                    <a:bodyPr/>
                    <a:lstStyle/>
                    <a:p>
                      <a:r>
                        <a:rPr lang="en-US" sz="2200" b="1" dirty="0" smtClean="0"/>
                        <a:t>7</a:t>
                      </a:r>
                      <a:endParaRPr lang="en-US" sz="2200" b="1" dirty="0"/>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2"/>
                          </a:solidFill>
                        </a:rPr>
                        <a:t>EETP </a:t>
                      </a:r>
                      <a:r>
                        <a:rPr lang="en-US" sz="2200" b="1" baseline="0" dirty="0" smtClean="0">
                          <a:solidFill>
                            <a:schemeClr val="tx2"/>
                          </a:solidFill>
                        </a:rPr>
                        <a:t> Platinum  Certificate under Training</a:t>
                      </a:r>
                      <a:endParaRPr lang="en-US" sz="2200" b="1" dirty="0">
                        <a:solidFill>
                          <a:schemeClr val="tx2"/>
                        </a:solidFil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2"/>
                          </a:solidFill>
                        </a:rPr>
                        <a:t>6605</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105</a:t>
            </a:fld>
            <a:endParaRPr lang="en-US" dirty="0"/>
          </a:p>
        </p:txBody>
      </p:sp>
    </p:spTree>
    <p:extLst>
      <p:ext uri="{BB962C8B-B14F-4D97-AF65-F5344CB8AC3E}">
        <p14:creationId xmlns:p14="http://schemas.microsoft.com/office/powerpoint/2010/main" xmlns="" val="11277359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219200" y="0"/>
            <a:ext cx="7162800" cy="914400"/>
          </a:xfrm>
        </p:spPr>
        <p:txBody>
          <a:bodyPr/>
          <a:lstStyle/>
          <a:p>
            <a:r>
              <a:rPr lang="en-US" altLang="en-US" sz="2800" dirty="0" smtClean="0">
                <a:solidFill>
                  <a:schemeClr val="bg1"/>
                </a:solidFill>
              </a:rPr>
              <a:t>Revenue Earned From Phase-I T.Ps.(17 Cities)</a:t>
            </a:r>
          </a:p>
        </p:txBody>
      </p:sp>
      <p:sp>
        <p:nvSpPr>
          <p:cNvPr id="3" name="Content Placeholder 2"/>
          <p:cNvSpPr>
            <a:spLocks noGrp="1"/>
          </p:cNvSpPr>
          <p:nvPr>
            <p:ph idx="1"/>
          </p:nvPr>
        </p:nvSpPr>
        <p:spPr/>
        <p:txBody>
          <a:bodyPr>
            <a:normAutofit/>
          </a:bodyPr>
          <a:lstStyle/>
          <a:p>
            <a:pPr>
              <a:defRPr/>
            </a:pPr>
            <a:r>
              <a:rPr lang="en-US" dirty="0" smtClean="0"/>
              <a:t>Silver Certificate :-  Rs 5,49,21,568 </a:t>
            </a:r>
          </a:p>
          <a:p>
            <a:pPr marL="0" indent="0">
              <a:buFontTx/>
              <a:buNone/>
              <a:defRPr/>
            </a:pPr>
            <a:endParaRPr lang="en-US" dirty="0" smtClean="0"/>
          </a:p>
          <a:p>
            <a:pPr>
              <a:defRPr/>
            </a:pPr>
            <a:r>
              <a:rPr lang="en-US" dirty="0" smtClean="0"/>
              <a:t>Gold Certificate :-  Rs 5,35,62,012</a:t>
            </a:r>
          </a:p>
          <a:p>
            <a:pPr>
              <a:defRPr/>
            </a:pPr>
            <a:r>
              <a:rPr lang="en-US" dirty="0" smtClean="0"/>
              <a:t>Projected Revenue for ongoing Platinum Certificate  :- Rs 5,35,62,012</a:t>
            </a:r>
          </a:p>
          <a:p>
            <a:pPr>
              <a:defRPr/>
            </a:pPr>
            <a:r>
              <a:rPr lang="en-US" dirty="0" smtClean="0"/>
              <a:t>Approximate Revenue for On going Silver Certificate course :- Rs 5.5 </a:t>
            </a:r>
            <a:r>
              <a:rPr lang="en-US" dirty="0" err="1" smtClean="0"/>
              <a:t>Crore</a:t>
            </a:r>
            <a:endParaRPr lang="en-US" dirty="0" smtClean="0"/>
          </a:p>
          <a:p>
            <a:pPr>
              <a:defRPr/>
            </a:pPr>
            <a:endParaRPr lang="en-US" dirty="0"/>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176FDA7E-85F2-42E6-81DB-832C1FEBD4F6}" type="slidenum">
              <a:rPr lang="en-US" altLang="en-US" sz="1400" smtClean="0"/>
              <a:pPr eaLnBrk="1" hangingPunct="1">
                <a:spcBef>
                  <a:spcPct val="0"/>
                </a:spcBef>
                <a:buFontTx/>
                <a:buNone/>
              </a:pPr>
              <a:t>106</a:t>
            </a:fld>
            <a:endParaRPr lang="en-US" altLang="en-US" sz="1400" smtClean="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Tree>
    <p:extLst>
      <p:ext uri="{BB962C8B-B14F-4D97-AF65-F5344CB8AC3E}">
        <p14:creationId xmlns:p14="http://schemas.microsoft.com/office/powerpoint/2010/main" xmlns="" val="29540298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0"/>
            <a:ext cx="8153400" cy="762000"/>
          </a:xfrm>
        </p:spPr>
        <p:txBody>
          <a:bodyPr/>
          <a:lstStyle/>
          <a:p>
            <a:r>
              <a:rPr lang="en-US" altLang="en-US" sz="2800" dirty="0" smtClean="0">
                <a:solidFill>
                  <a:schemeClr val="bg1"/>
                </a:solidFill>
              </a:rPr>
              <a:t>Revenue Earned From Phase-II T.Ps.(09 Cities)</a:t>
            </a:r>
          </a:p>
        </p:txBody>
      </p:sp>
      <p:sp>
        <p:nvSpPr>
          <p:cNvPr id="3" name="Content Placeholder 2"/>
          <p:cNvSpPr>
            <a:spLocks noGrp="1"/>
          </p:cNvSpPr>
          <p:nvPr>
            <p:ph idx="1"/>
          </p:nvPr>
        </p:nvSpPr>
        <p:spPr/>
        <p:txBody>
          <a:bodyPr>
            <a:normAutofit/>
          </a:bodyPr>
          <a:lstStyle/>
          <a:p>
            <a:pPr>
              <a:defRPr/>
            </a:pPr>
            <a:r>
              <a:rPr lang="en-US" dirty="0" smtClean="0"/>
              <a:t>Silver Certificate :-  Rs 2,96,40,568 </a:t>
            </a:r>
          </a:p>
          <a:p>
            <a:pPr marL="0" indent="0">
              <a:buFontTx/>
              <a:buNone/>
              <a:defRPr/>
            </a:pPr>
            <a:endParaRPr lang="en-US" dirty="0" smtClean="0"/>
          </a:p>
          <a:p>
            <a:pPr>
              <a:defRPr/>
            </a:pPr>
            <a:r>
              <a:rPr lang="en-US" dirty="0" smtClean="0"/>
              <a:t>Gold Certificate :-  Rs 2,90,67,532</a:t>
            </a:r>
          </a:p>
          <a:p>
            <a:pPr>
              <a:buFontTx/>
              <a:buNone/>
              <a:defRPr/>
            </a:pPr>
            <a:endParaRPr lang="en-US" dirty="0" smtClean="0"/>
          </a:p>
          <a:p>
            <a:pPr>
              <a:defRPr/>
            </a:pPr>
            <a:r>
              <a:rPr lang="en-US" dirty="0" smtClean="0"/>
              <a:t>Projected Revenue for ongoing Platinum Certificate  :- Rs 2,90,67,532</a:t>
            </a:r>
          </a:p>
          <a:p>
            <a:pPr>
              <a:defRPr/>
            </a:pPr>
            <a:r>
              <a:rPr lang="en-US" dirty="0" smtClean="0"/>
              <a:t>Approximate Revenue for On going Silver Certificate course :- Rs 2.96 </a:t>
            </a:r>
            <a:r>
              <a:rPr lang="en-US" dirty="0" err="1" smtClean="0"/>
              <a:t>Crore</a:t>
            </a:r>
            <a:endParaRPr lang="en-US" dirty="0"/>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7B87BF6C-BCBC-47B0-9270-C4104BD32995}" type="slidenum">
              <a:rPr lang="en-US" altLang="en-US" sz="1400" smtClean="0"/>
              <a:pPr eaLnBrk="1" hangingPunct="1">
                <a:spcBef>
                  <a:spcPct val="0"/>
                </a:spcBef>
                <a:buFontTx/>
                <a:buNone/>
              </a:pPr>
              <a:t>107</a:t>
            </a:fld>
            <a:endParaRPr lang="en-US" altLang="en-US" sz="1400" smtClean="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Tree>
    <p:extLst>
      <p:ext uri="{BB962C8B-B14F-4D97-AF65-F5344CB8AC3E}">
        <p14:creationId xmlns:p14="http://schemas.microsoft.com/office/powerpoint/2010/main" xmlns="" val="2585456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0" y="76200"/>
            <a:ext cx="7010400" cy="533400"/>
          </a:xfrm>
        </p:spPr>
        <p:txBody>
          <a:bodyPr/>
          <a:lstStyle/>
          <a:p>
            <a:pPr eaLnBrk="1" hangingPunct="1"/>
            <a:r>
              <a:rPr lang="en-US" altLang="en-US" sz="3200" b="1" smtClean="0">
                <a:solidFill>
                  <a:schemeClr val="bg1"/>
                </a:solidFill>
              </a:rPr>
              <a:t/>
            </a:r>
            <a:br>
              <a:rPr lang="en-US" altLang="en-US" sz="3200" b="1" smtClean="0">
                <a:solidFill>
                  <a:schemeClr val="bg1"/>
                </a:solidFill>
              </a:rPr>
            </a:br>
            <a:r>
              <a:rPr lang="en-US" altLang="en-US" sz="3200" b="1" smtClean="0">
                <a:solidFill>
                  <a:schemeClr val="bg1"/>
                </a:solidFill>
              </a:rPr>
              <a:t>Employability Enhancement Training Program (EETP) </a:t>
            </a:r>
            <a:r>
              <a:rPr lang="en-US" altLang="en-US" smtClean="0">
                <a:solidFill>
                  <a:schemeClr val="bg1"/>
                </a:solidFill>
              </a:rPr>
              <a:t> </a:t>
            </a:r>
          </a:p>
        </p:txBody>
      </p:sp>
      <p:sp>
        <p:nvSpPr>
          <p:cNvPr id="24579" name="Content Placeholder 2"/>
          <p:cNvSpPr>
            <a:spLocks noGrp="1"/>
          </p:cNvSpPr>
          <p:nvPr>
            <p:ph idx="1"/>
          </p:nvPr>
        </p:nvSpPr>
        <p:spPr>
          <a:xfrm>
            <a:off x="533400" y="1371600"/>
            <a:ext cx="8001000" cy="5135563"/>
          </a:xfrm>
        </p:spPr>
        <p:txBody>
          <a:bodyPr/>
          <a:lstStyle/>
          <a:p>
            <a:pPr algn="just" eaLnBrk="1" hangingPunct="1">
              <a:spcAft>
                <a:spcPts val="1200"/>
              </a:spcAft>
            </a:pPr>
            <a:endParaRPr lang="en-US" altLang="en-US" sz="2400" smtClean="0"/>
          </a:p>
          <a:p>
            <a:pPr algn="just" eaLnBrk="1" hangingPunct="1">
              <a:spcAft>
                <a:spcPts val="1200"/>
              </a:spcAft>
              <a:buFontTx/>
              <a:buNone/>
            </a:pPr>
            <a:r>
              <a:rPr lang="en-US" altLang="en-US" smtClean="0"/>
              <a:t>  BSNL has plans to expand the programme further to 39 more cities, catering to a total demand of around 12,000 students every year. Projected Revenue from this drive will be  Rs 35,10,00000 </a:t>
            </a:r>
            <a:r>
              <a:rPr lang="en-US" altLang="en-US" sz="2400" smtClean="0"/>
              <a:t>/- ( 35.10 Crore )</a:t>
            </a: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108</a:t>
            </a:fld>
            <a:endParaRPr lang="en-US" dirty="0"/>
          </a:p>
        </p:txBody>
      </p:sp>
    </p:spTree>
    <p:extLst>
      <p:ext uri="{BB962C8B-B14F-4D97-AF65-F5344CB8AC3E}">
        <p14:creationId xmlns:p14="http://schemas.microsoft.com/office/powerpoint/2010/main" xmlns="" val="7173079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00200" y="-152400"/>
            <a:ext cx="7315200" cy="914400"/>
          </a:xfrm>
        </p:spPr>
        <p:txBody>
          <a:bodyPr/>
          <a:lstStyle/>
          <a:p>
            <a:r>
              <a:rPr lang="en-US" altLang="en-US" sz="3600" b="1" dirty="0" smtClean="0">
                <a:solidFill>
                  <a:schemeClr val="bg1"/>
                </a:solidFill>
              </a:rPr>
              <a:t>Proposed  Phase-III 39 BSNL T.P</a:t>
            </a:r>
            <a:r>
              <a:rPr lang="en-US" altLang="en-US" sz="6000" b="1" dirty="0" smtClean="0">
                <a:solidFill>
                  <a:schemeClr val="bg1"/>
                </a:solidFill>
              </a:rPr>
              <a:t>.</a:t>
            </a:r>
            <a:endParaRPr lang="en-US" altLang="en-US" dirty="0" smtClean="0">
              <a:solidFill>
                <a:schemeClr val="bg1"/>
              </a:solidFill>
            </a:endParaRPr>
          </a:p>
        </p:txBody>
      </p:sp>
      <p:sp>
        <p:nvSpPr>
          <p:cNvPr id="3" name="Content Placeholder 2"/>
          <p:cNvSpPr>
            <a:spLocks noGrp="1"/>
          </p:cNvSpPr>
          <p:nvPr>
            <p:ph idx="1"/>
          </p:nvPr>
        </p:nvSpPr>
        <p:spPr>
          <a:xfrm>
            <a:off x="381000" y="1066800"/>
            <a:ext cx="2438400" cy="4724400"/>
          </a:xfrm>
        </p:spPr>
        <p:txBody>
          <a:bodyPr/>
          <a:lstStyle/>
          <a:p>
            <a:pPr marL="514350" indent="-514350">
              <a:buFont typeface="+mj-lt"/>
              <a:buAutoNum type="arabicPeriod"/>
              <a:defRPr/>
            </a:pPr>
            <a:r>
              <a:rPr lang="en-US" sz="2400" dirty="0" smtClean="0"/>
              <a:t>Vijayawada </a:t>
            </a:r>
          </a:p>
          <a:p>
            <a:pPr marL="457200" indent="-457200">
              <a:buFont typeface="+mj-lt"/>
              <a:buAutoNum type="arabicPeriod"/>
              <a:defRPr/>
            </a:pPr>
            <a:r>
              <a:rPr lang="en-US" sz="2400" dirty="0" err="1" smtClean="0"/>
              <a:t>Dibrugarh</a:t>
            </a:r>
            <a:r>
              <a:rPr lang="en-US" sz="2400" dirty="0" smtClean="0"/>
              <a:t> </a:t>
            </a:r>
          </a:p>
          <a:p>
            <a:pPr marL="457200" indent="-457200">
              <a:buFont typeface="+mj-lt"/>
              <a:buAutoNum type="arabicPeriod"/>
              <a:defRPr/>
            </a:pPr>
            <a:r>
              <a:rPr lang="en-US" sz="2400" dirty="0" err="1" smtClean="0"/>
              <a:t>Shillong</a:t>
            </a:r>
            <a:r>
              <a:rPr lang="en-US" sz="2400" dirty="0" smtClean="0"/>
              <a:t> </a:t>
            </a:r>
          </a:p>
          <a:p>
            <a:pPr marL="457200" indent="-457200">
              <a:buFont typeface="+mj-lt"/>
              <a:buAutoNum type="arabicPeriod"/>
              <a:defRPr/>
            </a:pPr>
            <a:r>
              <a:rPr lang="en-US" sz="2400" dirty="0" smtClean="0"/>
              <a:t>Patna </a:t>
            </a:r>
          </a:p>
          <a:p>
            <a:pPr marL="457200" indent="-457200">
              <a:buFont typeface="+mj-lt"/>
              <a:buAutoNum type="arabicPeriod"/>
              <a:defRPr/>
            </a:pPr>
            <a:r>
              <a:rPr lang="en-US" sz="2400" dirty="0" smtClean="0"/>
              <a:t>Rajkot </a:t>
            </a:r>
          </a:p>
          <a:p>
            <a:pPr marL="457200" indent="-457200">
              <a:buFont typeface="+mj-lt"/>
              <a:buAutoNum type="arabicPeriod"/>
              <a:defRPr/>
            </a:pPr>
            <a:r>
              <a:rPr lang="en-US" sz="2400" dirty="0" err="1" smtClean="0"/>
              <a:t>Surat</a:t>
            </a:r>
            <a:endParaRPr lang="en-US" sz="2400" dirty="0" smtClean="0"/>
          </a:p>
          <a:p>
            <a:pPr marL="457200" indent="-457200">
              <a:buFont typeface="+mj-lt"/>
              <a:buAutoNum type="arabicPeriod"/>
              <a:defRPr/>
            </a:pPr>
            <a:r>
              <a:rPr lang="en-US" sz="2400" dirty="0" err="1" smtClean="0"/>
              <a:t>Vadodra</a:t>
            </a:r>
            <a:r>
              <a:rPr lang="en-US" sz="2400" dirty="0" smtClean="0"/>
              <a:t> </a:t>
            </a:r>
          </a:p>
          <a:p>
            <a:pPr marL="457200" indent="-457200">
              <a:buFont typeface="+mj-lt"/>
              <a:buAutoNum type="arabicPeriod"/>
              <a:defRPr/>
            </a:pPr>
            <a:r>
              <a:rPr lang="en-US" sz="2400" dirty="0" err="1" smtClean="0"/>
              <a:t>Gurgaon</a:t>
            </a:r>
            <a:r>
              <a:rPr lang="en-US" sz="2400" dirty="0" smtClean="0"/>
              <a:t> </a:t>
            </a:r>
          </a:p>
          <a:p>
            <a:pPr marL="457200" indent="-457200">
              <a:buFont typeface="+mj-lt"/>
              <a:buAutoNum type="arabicPeriod"/>
              <a:defRPr/>
            </a:pPr>
            <a:r>
              <a:rPr lang="en-US" sz="2400" dirty="0" err="1" smtClean="0"/>
              <a:t>Kurukshetra</a:t>
            </a:r>
            <a:r>
              <a:rPr lang="en-US" sz="2400" dirty="0" smtClean="0"/>
              <a:t> </a:t>
            </a:r>
          </a:p>
          <a:p>
            <a:pPr marL="457200" indent="-457200">
              <a:buFont typeface="+mj-lt"/>
              <a:buAutoNum type="arabicPeriod"/>
              <a:defRPr/>
            </a:pPr>
            <a:r>
              <a:rPr lang="en-US" sz="2400" dirty="0" smtClean="0"/>
              <a:t> </a:t>
            </a:r>
            <a:r>
              <a:rPr lang="en-US" sz="2400" dirty="0" err="1" smtClean="0"/>
              <a:t>Shimla</a:t>
            </a:r>
            <a:endParaRPr lang="en-US" sz="2400" dirty="0"/>
          </a:p>
        </p:txBody>
      </p:sp>
      <p:sp>
        <p:nvSpPr>
          <p:cNvPr id="5" name="Content Placeholder 2"/>
          <p:cNvSpPr txBox="1">
            <a:spLocks/>
          </p:cNvSpPr>
          <p:nvPr/>
        </p:nvSpPr>
        <p:spPr bwMode="auto">
          <a:xfrm>
            <a:off x="2590800" y="609600"/>
            <a:ext cx="2438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F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Tx/>
              <a:buNone/>
            </a:pPr>
            <a:endParaRPr lang="en-US" altLang="en-US" sz="2400" dirty="0" smtClean="0"/>
          </a:p>
          <a:p>
            <a:pPr marL="514350" indent="-514350">
              <a:buFontTx/>
              <a:buNone/>
            </a:pPr>
            <a:r>
              <a:rPr lang="en-US" altLang="en-US" sz="2400" dirty="0" smtClean="0"/>
              <a:t>11.Hamirpur </a:t>
            </a:r>
          </a:p>
          <a:p>
            <a:pPr marL="514350" indent="-514350">
              <a:buFontTx/>
              <a:buNone/>
            </a:pPr>
            <a:r>
              <a:rPr lang="en-US" altLang="en-US" sz="2400" dirty="0" smtClean="0"/>
              <a:t>12.Jammu </a:t>
            </a:r>
          </a:p>
          <a:p>
            <a:pPr marL="514350" indent="-514350">
              <a:buFontTx/>
              <a:buNone/>
            </a:pPr>
            <a:r>
              <a:rPr lang="en-US" altLang="en-US" sz="2400" dirty="0" smtClean="0"/>
              <a:t>13. Jamshedpur </a:t>
            </a:r>
          </a:p>
          <a:p>
            <a:pPr marL="514350" indent="-514350">
              <a:buFontTx/>
              <a:buNone/>
            </a:pPr>
            <a:r>
              <a:rPr lang="en-US" altLang="en-US" sz="2400" dirty="0" smtClean="0"/>
              <a:t>14. Mangalore </a:t>
            </a:r>
          </a:p>
          <a:p>
            <a:pPr marL="514350" indent="-514350">
              <a:buFontTx/>
              <a:buNone/>
            </a:pPr>
            <a:r>
              <a:rPr lang="en-US" altLang="en-US" sz="2400" dirty="0" smtClean="0"/>
              <a:t>15.Ernakulum </a:t>
            </a:r>
          </a:p>
          <a:p>
            <a:pPr marL="514350" indent="-514350">
              <a:buFontTx/>
              <a:buNone/>
            </a:pPr>
            <a:r>
              <a:rPr lang="en-US" altLang="en-US" sz="2400" dirty="0" smtClean="0"/>
              <a:t>16.Kozhikode </a:t>
            </a:r>
          </a:p>
          <a:p>
            <a:pPr marL="514350" indent="-514350">
              <a:buFontTx/>
              <a:buNone/>
            </a:pPr>
            <a:r>
              <a:rPr lang="en-US" altLang="en-US" sz="2400" dirty="0" smtClean="0"/>
              <a:t>17.Gwalior </a:t>
            </a:r>
          </a:p>
          <a:p>
            <a:pPr marL="514350" indent="-514350">
              <a:buFontTx/>
              <a:buNone/>
            </a:pPr>
            <a:r>
              <a:rPr lang="en-US" altLang="en-US" sz="2400" dirty="0" smtClean="0"/>
              <a:t>18.Amravati </a:t>
            </a:r>
          </a:p>
          <a:p>
            <a:pPr marL="514350" indent="-514350">
              <a:buFontTx/>
              <a:buNone/>
            </a:pPr>
            <a:r>
              <a:rPr lang="en-US" altLang="en-US" sz="2400" dirty="0" smtClean="0"/>
              <a:t>19.Nanded </a:t>
            </a:r>
          </a:p>
          <a:p>
            <a:pPr marL="514350" indent="-514350">
              <a:buFontTx/>
              <a:buNone/>
            </a:pPr>
            <a:r>
              <a:rPr lang="en-US" altLang="en-US" sz="2400" dirty="0" smtClean="0"/>
              <a:t>20.Aurangabad </a:t>
            </a:r>
          </a:p>
        </p:txBody>
      </p:sp>
      <p:sp>
        <p:nvSpPr>
          <p:cNvPr id="6" name="Content Placeholder 2"/>
          <p:cNvSpPr txBox="1">
            <a:spLocks/>
          </p:cNvSpPr>
          <p:nvPr/>
        </p:nvSpPr>
        <p:spPr bwMode="auto">
          <a:xfrm>
            <a:off x="4724400" y="1143000"/>
            <a:ext cx="2667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F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Tx/>
              <a:buNone/>
            </a:pPr>
            <a:r>
              <a:rPr lang="en-US" altLang="en-US" sz="2400" dirty="0" smtClean="0"/>
              <a:t>21.Berhampur</a:t>
            </a:r>
          </a:p>
          <a:p>
            <a:pPr marL="514350" indent="-514350">
              <a:buFontTx/>
              <a:buNone/>
            </a:pPr>
            <a:r>
              <a:rPr lang="en-US" altLang="en-US" sz="2400" dirty="0" smtClean="0"/>
              <a:t> 22.Sambalpur</a:t>
            </a:r>
          </a:p>
          <a:p>
            <a:pPr marL="514350" indent="-514350">
              <a:buFontTx/>
              <a:buNone/>
            </a:pPr>
            <a:r>
              <a:rPr lang="en-US" altLang="en-US" sz="2400" dirty="0" smtClean="0"/>
              <a:t> 23.Chandigarh</a:t>
            </a:r>
          </a:p>
          <a:p>
            <a:pPr marL="514350" indent="-514350">
              <a:buFontTx/>
              <a:buNone/>
            </a:pPr>
            <a:r>
              <a:rPr lang="en-US" altLang="en-US" sz="2400" dirty="0" smtClean="0"/>
              <a:t> 24.Amritsar </a:t>
            </a:r>
          </a:p>
          <a:p>
            <a:pPr marL="514350" indent="-514350">
              <a:buFontTx/>
              <a:buNone/>
            </a:pPr>
            <a:r>
              <a:rPr lang="en-US" altLang="en-US" sz="2400" dirty="0" smtClean="0"/>
              <a:t>25.Ajmer </a:t>
            </a:r>
          </a:p>
          <a:p>
            <a:pPr marL="514350" indent="-514350">
              <a:buFontTx/>
              <a:buNone/>
            </a:pPr>
            <a:r>
              <a:rPr lang="en-US" altLang="en-US" sz="2400" dirty="0" smtClean="0"/>
              <a:t>26.Udaipur</a:t>
            </a:r>
          </a:p>
          <a:p>
            <a:pPr marL="514350" indent="-514350">
              <a:buFontTx/>
              <a:buNone/>
            </a:pPr>
            <a:r>
              <a:rPr lang="en-US" altLang="en-US" sz="2400" dirty="0" smtClean="0"/>
              <a:t>27. Bikaner </a:t>
            </a:r>
          </a:p>
          <a:p>
            <a:pPr marL="514350" indent="-514350">
              <a:buFontTx/>
              <a:buNone/>
            </a:pPr>
            <a:r>
              <a:rPr lang="en-US" altLang="en-US" sz="2400" dirty="0" smtClean="0"/>
              <a:t>28.Trichy </a:t>
            </a:r>
          </a:p>
          <a:p>
            <a:pPr marL="514350" indent="-514350">
              <a:buFontTx/>
              <a:buNone/>
            </a:pPr>
            <a:r>
              <a:rPr lang="en-US" altLang="en-US" sz="2400" dirty="0" smtClean="0"/>
              <a:t>29.Puduchery </a:t>
            </a:r>
          </a:p>
          <a:p>
            <a:pPr marL="514350" indent="-514350">
              <a:buFontTx/>
              <a:buNone/>
            </a:pPr>
            <a:r>
              <a:rPr lang="en-US" altLang="en-US" sz="2400" dirty="0" smtClean="0"/>
              <a:t>30.Tirunelveli </a:t>
            </a:r>
          </a:p>
        </p:txBody>
      </p:sp>
      <p:sp>
        <p:nvSpPr>
          <p:cNvPr id="7" name="Content Placeholder 2"/>
          <p:cNvSpPr txBox="1">
            <a:spLocks/>
          </p:cNvSpPr>
          <p:nvPr/>
        </p:nvSpPr>
        <p:spPr bwMode="auto">
          <a:xfrm>
            <a:off x="6858000" y="1143000"/>
            <a:ext cx="2209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F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Tx/>
              <a:buNone/>
            </a:pPr>
            <a:r>
              <a:rPr lang="en-US" altLang="en-US" sz="2400" dirty="0" smtClean="0"/>
              <a:t>31.Agra </a:t>
            </a:r>
          </a:p>
          <a:p>
            <a:pPr marL="514350" indent="-514350">
              <a:buFontTx/>
              <a:buNone/>
            </a:pPr>
            <a:r>
              <a:rPr lang="en-US" altLang="en-US" sz="2400" dirty="0" smtClean="0"/>
              <a:t>32.Allahabad </a:t>
            </a:r>
          </a:p>
          <a:p>
            <a:pPr marL="514350" indent="-514350">
              <a:buFontTx/>
              <a:buNone/>
            </a:pPr>
            <a:r>
              <a:rPr lang="en-US" altLang="en-US" sz="2400" dirty="0" smtClean="0"/>
              <a:t>33.Kanpur </a:t>
            </a:r>
          </a:p>
          <a:p>
            <a:pPr marL="514350" indent="-514350">
              <a:buFontTx/>
              <a:buNone/>
            </a:pPr>
            <a:r>
              <a:rPr lang="en-US" altLang="en-US" sz="2400" dirty="0" smtClean="0"/>
              <a:t>34.Noida </a:t>
            </a:r>
          </a:p>
          <a:p>
            <a:pPr marL="514350" indent="-514350">
              <a:buFontTx/>
              <a:buNone/>
            </a:pPr>
            <a:r>
              <a:rPr lang="en-US" altLang="en-US" sz="2400" dirty="0" smtClean="0"/>
              <a:t>35.Dehradun </a:t>
            </a:r>
          </a:p>
          <a:p>
            <a:pPr marL="514350" indent="-514350">
              <a:buFontTx/>
              <a:buNone/>
            </a:pPr>
            <a:r>
              <a:rPr lang="en-US" altLang="en-US" sz="2400" dirty="0" smtClean="0"/>
              <a:t>36.Asansol </a:t>
            </a:r>
          </a:p>
          <a:p>
            <a:pPr marL="514350" indent="-514350">
              <a:buFontTx/>
              <a:buNone/>
            </a:pPr>
            <a:r>
              <a:rPr lang="en-US" altLang="en-US" sz="2400" dirty="0" smtClean="0"/>
              <a:t>37.Siliguri </a:t>
            </a:r>
          </a:p>
          <a:p>
            <a:pPr marL="514350" indent="-514350">
              <a:buFontTx/>
              <a:buNone/>
            </a:pPr>
            <a:r>
              <a:rPr lang="en-US" altLang="en-US" sz="2400" dirty="0" smtClean="0"/>
              <a:t>38.Durg </a:t>
            </a:r>
          </a:p>
          <a:p>
            <a:pPr marL="514350" indent="-514350">
              <a:buFontTx/>
              <a:buNone/>
            </a:pPr>
            <a:r>
              <a:rPr lang="en-US" altLang="en-US" sz="2400" dirty="0" smtClean="0"/>
              <a:t>39.Panjim </a:t>
            </a: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109</a:t>
            </a:fld>
            <a:endParaRPr lang="en-US" dirty="0"/>
          </a:p>
        </p:txBody>
      </p:sp>
    </p:spTree>
    <p:extLst>
      <p:ext uri="{BB962C8B-B14F-4D97-AF65-F5344CB8AC3E}">
        <p14:creationId xmlns:p14="http://schemas.microsoft.com/office/powerpoint/2010/main" xmlns="" val="2398390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30250"/>
          </a:xfrm>
        </p:spPr>
        <p:txBody>
          <a:bodyPr>
            <a:normAutofit fontScale="90000"/>
          </a:bodyPr>
          <a:lstStyle/>
          <a:p>
            <a:r>
              <a:rPr lang="en-US" dirty="0" smtClean="0"/>
              <a:t>Learning Platforms:</a:t>
            </a:r>
            <a:r>
              <a:rPr lang="en-IN" dirty="0" smtClean="0"/>
              <a:t/>
            </a:r>
            <a:br>
              <a:rPr lang="en-IN" dirty="0" smtClean="0"/>
            </a:br>
            <a:endParaRPr lang="en-IN" dirty="0"/>
          </a:p>
        </p:txBody>
      </p:sp>
      <p:sp>
        <p:nvSpPr>
          <p:cNvPr id="3" name="Content Placeholder 2"/>
          <p:cNvSpPr>
            <a:spLocks noGrp="1"/>
          </p:cNvSpPr>
          <p:nvPr>
            <p:ph idx="1"/>
          </p:nvPr>
        </p:nvSpPr>
        <p:spPr/>
        <p:txBody>
          <a:bodyPr/>
          <a:lstStyle/>
          <a:p>
            <a:pPr lvl="0"/>
            <a:r>
              <a:rPr lang="en-US" dirty="0" smtClean="0"/>
              <a:t>Class </a:t>
            </a:r>
            <a:r>
              <a:rPr lang="en-US" dirty="0"/>
              <a:t>Room trainings (with &amp; with-out labs)</a:t>
            </a:r>
            <a:endParaRPr lang="en-IN" dirty="0"/>
          </a:p>
          <a:p>
            <a:pPr lvl="0"/>
            <a:r>
              <a:rPr lang="en-US" dirty="0"/>
              <a:t>On-line </a:t>
            </a:r>
            <a:r>
              <a:rPr lang="en-US" dirty="0" smtClean="0"/>
              <a:t>Webinars</a:t>
            </a:r>
            <a:r>
              <a:rPr lang="en-US" b="1" dirty="0"/>
              <a:t> </a:t>
            </a:r>
            <a:endParaRPr lang="en-US" b="1" dirty="0" smtClean="0"/>
          </a:p>
          <a:p>
            <a:pPr lvl="0"/>
            <a:r>
              <a:rPr lang="en-US" dirty="0" smtClean="0"/>
              <a:t>Field Training Program( FTP)</a:t>
            </a:r>
          </a:p>
          <a:p>
            <a:pPr lvl="0"/>
            <a:r>
              <a:rPr lang="en-US" dirty="0" smtClean="0"/>
              <a:t>On Line Exam</a:t>
            </a:r>
          </a:p>
          <a:p>
            <a:pPr lvl="0"/>
            <a:r>
              <a:rPr lang="en-US" dirty="0" smtClean="0"/>
              <a:t>Digital library</a:t>
            </a:r>
            <a:endParaRPr lang="en-IN" dirty="0"/>
          </a:p>
          <a:p>
            <a:pPr marL="0" indent="0">
              <a:buNone/>
            </a:pPr>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11</a:t>
            </a:fld>
            <a:endParaRPr lang="en-US" dirty="0"/>
          </a:p>
        </p:txBody>
      </p:sp>
    </p:spTree>
    <p:extLst>
      <p:ext uri="{BB962C8B-B14F-4D97-AF65-F5344CB8AC3E}">
        <p14:creationId xmlns:p14="http://schemas.microsoft.com/office/powerpoint/2010/main" xmlns="" val="976898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AU" smtClean="0"/>
              <a:t>For Restricted Circulation</a:t>
            </a:r>
            <a:endParaRPr lang="en-AU"/>
          </a:p>
        </p:txBody>
      </p:sp>
      <p:sp>
        <p:nvSpPr>
          <p:cNvPr id="3" name="TextBox 2"/>
          <p:cNvSpPr txBox="1"/>
          <p:nvPr/>
        </p:nvSpPr>
        <p:spPr>
          <a:xfrm>
            <a:off x="2133600" y="1600200"/>
            <a:ext cx="5257800" cy="3785652"/>
          </a:xfrm>
          <a:prstGeom prst="rect">
            <a:avLst/>
          </a:prstGeom>
          <a:noFill/>
        </p:spPr>
        <p:txBody>
          <a:bodyPr wrap="square" rtlCol="0">
            <a:spAutoFit/>
          </a:bodyPr>
          <a:lstStyle/>
          <a:p>
            <a:pPr algn="ctr"/>
            <a:r>
              <a:rPr lang="en-US" sz="6000" dirty="0" smtClean="0"/>
              <a:t>Courses Conducted &amp; Potential w.r.t. Skill initiative</a:t>
            </a:r>
            <a:endParaRPr lang="en-US" sz="6000" dirty="0"/>
          </a:p>
        </p:txBody>
      </p:sp>
      <p:sp>
        <p:nvSpPr>
          <p:cNvPr id="4" name="Slide Number Placeholder 3"/>
          <p:cNvSpPr>
            <a:spLocks noGrp="1"/>
          </p:cNvSpPr>
          <p:nvPr>
            <p:ph type="sldNum" sz="quarter" idx="11"/>
          </p:nvPr>
        </p:nvSpPr>
        <p:spPr/>
        <p:txBody>
          <a:bodyPr/>
          <a:lstStyle/>
          <a:p>
            <a:pPr>
              <a:defRPr/>
            </a:pPr>
            <a:fld id="{97919B30-949A-4F9D-A043-BF3431AAD14A}" type="slidenum">
              <a:rPr lang="en-GB" smtClean="0"/>
              <a:pPr>
                <a:defRPr/>
              </a:pPr>
              <a:t>110</a:t>
            </a:fld>
            <a:endParaRPr lang="en-GB"/>
          </a:p>
        </p:txBody>
      </p:sp>
    </p:spTree>
    <p:extLst>
      <p:ext uri="{BB962C8B-B14F-4D97-AF65-F5344CB8AC3E}">
        <p14:creationId xmlns:p14="http://schemas.microsoft.com/office/powerpoint/2010/main" xmlns="" val="40324595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730250"/>
          </a:xfrm>
        </p:spPr>
        <p:txBody>
          <a:bodyPr>
            <a:normAutofit/>
          </a:bodyPr>
          <a:lstStyle/>
          <a:p>
            <a:r>
              <a:rPr lang="en-US" dirty="0" smtClean="0"/>
              <a:t>Domain of </a:t>
            </a:r>
            <a:r>
              <a:rPr lang="en-US" dirty="0"/>
              <a:t>Skills/courses conducted</a:t>
            </a:r>
            <a:endParaRPr lang="en-IN" dirty="0"/>
          </a:p>
        </p:txBody>
      </p:sp>
      <p:sp>
        <p:nvSpPr>
          <p:cNvPr id="3" name="Content Placeholder 2"/>
          <p:cNvSpPr>
            <a:spLocks noGrp="1"/>
          </p:cNvSpPr>
          <p:nvPr>
            <p:ph idx="1"/>
          </p:nvPr>
        </p:nvSpPr>
        <p:spPr>
          <a:xfrm>
            <a:off x="457200" y="1066800"/>
            <a:ext cx="4876800" cy="4525963"/>
          </a:xfrm>
        </p:spPr>
        <p:txBody>
          <a:bodyPr>
            <a:noAutofit/>
          </a:bodyPr>
          <a:lstStyle/>
          <a:p>
            <a:r>
              <a:rPr lang="en-US" sz="2800" b="1" dirty="0"/>
              <a:t>Technical Domain:</a:t>
            </a:r>
            <a:endParaRPr lang="en-IN" sz="2800" dirty="0"/>
          </a:p>
          <a:p>
            <a:pPr lvl="0"/>
            <a:r>
              <a:rPr lang="en-US" sz="2800" b="1" dirty="0"/>
              <a:t>Core Network</a:t>
            </a:r>
            <a:endParaRPr lang="en-IN" sz="2800" b="1" dirty="0"/>
          </a:p>
          <a:p>
            <a:pPr lvl="1"/>
            <a:r>
              <a:rPr lang="en-US" sz="2400" dirty="0"/>
              <a:t>Mobile</a:t>
            </a:r>
            <a:endParaRPr lang="en-IN" sz="2400" dirty="0"/>
          </a:p>
          <a:p>
            <a:pPr lvl="1"/>
            <a:r>
              <a:rPr lang="en-US" sz="2400" dirty="0"/>
              <a:t>Broadband</a:t>
            </a:r>
            <a:endParaRPr lang="en-IN" sz="2400" dirty="0"/>
          </a:p>
          <a:p>
            <a:pPr lvl="1"/>
            <a:r>
              <a:rPr lang="en-US" sz="2400" dirty="0"/>
              <a:t>IT N/</a:t>
            </a:r>
            <a:r>
              <a:rPr lang="en-US" sz="2400" dirty="0" err="1"/>
              <a:t>Ws</a:t>
            </a:r>
            <a:endParaRPr lang="en-IN" sz="2400" dirty="0"/>
          </a:p>
          <a:p>
            <a:pPr lvl="0"/>
            <a:r>
              <a:rPr lang="en-US" sz="2800" b="1" dirty="0"/>
              <a:t>Access Network</a:t>
            </a:r>
            <a:endParaRPr lang="en-IN" sz="2800" b="1" dirty="0"/>
          </a:p>
          <a:p>
            <a:pPr lvl="1"/>
            <a:r>
              <a:rPr lang="en-US" sz="2400" dirty="0"/>
              <a:t>Wired Access Technologies</a:t>
            </a:r>
            <a:endParaRPr lang="en-IN" sz="2400" dirty="0"/>
          </a:p>
          <a:p>
            <a:pPr lvl="1"/>
            <a:r>
              <a:rPr lang="en-US" sz="2400" dirty="0"/>
              <a:t>Wireless Access Technologies</a:t>
            </a:r>
            <a:endParaRPr lang="en-IN" sz="2400" dirty="0"/>
          </a:p>
          <a:p>
            <a:pPr lvl="1"/>
            <a:r>
              <a:rPr lang="en-US" sz="2400" dirty="0"/>
              <a:t>Back-Haul technologies</a:t>
            </a:r>
            <a:endParaRPr lang="en-IN" sz="2400" dirty="0"/>
          </a:p>
          <a:p>
            <a:pPr lvl="1"/>
            <a:r>
              <a:rPr lang="en-US" sz="2400" dirty="0"/>
              <a:t>In-Building </a:t>
            </a:r>
            <a:r>
              <a:rPr lang="en-US" sz="2400" dirty="0" smtClean="0"/>
              <a:t>solutions</a:t>
            </a:r>
            <a:endParaRPr lang="en-IN" sz="2400"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111</a:t>
            </a:fld>
            <a:endParaRPr lang="en-US" dirty="0"/>
          </a:p>
        </p:txBody>
      </p:sp>
    </p:spTree>
    <p:extLst>
      <p:ext uri="{BB962C8B-B14F-4D97-AF65-F5344CB8AC3E}">
        <p14:creationId xmlns:p14="http://schemas.microsoft.com/office/powerpoint/2010/main" xmlns="" val="346993284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730250"/>
          </a:xfrm>
        </p:spPr>
        <p:txBody>
          <a:bodyPr/>
          <a:lstStyle/>
          <a:p>
            <a:r>
              <a:rPr lang="en-US" sz="2800" dirty="0"/>
              <a:t>Domain of Skills/courses </a:t>
            </a:r>
            <a:r>
              <a:rPr lang="en-US" sz="2800" dirty="0" smtClean="0"/>
              <a:t>conducted</a:t>
            </a:r>
            <a:endParaRPr lang="en-IN" sz="2800" dirty="0"/>
          </a:p>
        </p:txBody>
      </p:sp>
      <p:sp>
        <p:nvSpPr>
          <p:cNvPr id="3" name="Content Placeholder 2"/>
          <p:cNvSpPr>
            <a:spLocks noGrp="1"/>
          </p:cNvSpPr>
          <p:nvPr>
            <p:ph idx="1"/>
          </p:nvPr>
        </p:nvSpPr>
        <p:spPr/>
        <p:txBody>
          <a:bodyPr>
            <a:noAutofit/>
          </a:bodyPr>
          <a:lstStyle/>
          <a:p>
            <a:pPr lvl="0"/>
            <a:r>
              <a:rPr lang="en-US" sz="2800" b="1" dirty="0"/>
              <a:t>Passive Network Infra.</a:t>
            </a:r>
            <a:endParaRPr lang="en-IN" sz="2800" b="1" dirty="0"/>
          </a:p>
          <a:p>
            <a:pPr lvl="1"/>
            <a:r>
              <a:rPr lang="en-US" sz="2400" dirty="0"/>
              <a:t>Mobile Tower</a:t>
            </a:r>
            <a:endParaRPr lang="en-IN" sz="2400" dirty="0"/>
          </a:p>
          <a:p>
            <a:pPr lvl="1"/>
            <a:r>
              <a:rPr lang="en-US" sz="2400" dirty="0"/>
              <a:t>Power  at Infra sites</a:t>
            </a:r>
            <a:endParaRPr lang="en-IN" sz="2400" dirty="0"/>
          </a:p>
          <a:p>
            <a:pPr lvl="1"/>
            <a:r>
              <a:rPr lang="en-US" sz="2400" dirty="0"/>
              <a:t>Back-haul to Infra site</a:t>
            </a:r>
            <a:endParaRPr lang="en-IN" sz="2400" dirty="0"/>
          </a:p>
          <a:p>
            <a:r>
              <a:rPr lang="en-US" sz="2800" b="1" dirty="0"/>
              <a:t>Financial / Accounting:</a:t>
            </a:r>
            <a:endParaRPr lang="en-IN" sz="2800" dirty="0"/>
          </a:p>
          <a:p>
            <a:pPr lvl="1"/>
            <a:r>
              <a:rPr lang="en-US" sz="2400" dirty="0"/>
              <a:t>Taxation</a:t>
            </a:r>
            <a:endParaRPr lang="en-IN" sz="2400" dirty="0"/>
          </a:p>
          <a:p>
            <a:pPr lvl="1"/>
            <a:r>
              <a:rPr lang="en-US" sz="2400" dirty="0"/>
              <a:t>Billing</a:t>
            </a:r>
            <a:endParaRPr lang="en-IN" sz="2400" dirty="0"/>
          </a:p>
          <a:p>
            <a:pPr lvl="1"/>
            <a:r>
              <a:rPr lang="en-US" sz="2400" dirty="0"/>
              <a:t>Costing</a:t>
            </a:r>
            <a:endParaRPr lang="en-IN" sz="2400" dirty="0"/>
          </a:p>
          <a:p>
            <a:r>
              <a:rPr lang="en-US" sz="2800" b="1" dirty="0"/>
              <a:t>Others:</a:t>
            </a:r>
            <a:endParaRPr lang="en-IN" sz="2800" dirty="0"/>
          </a:p>
          <a:p>
            <a:pPr lvl="1"/>
            <a:r>
              <a:rPr lang="en-US" sz="2400" dirty="0"/>
              <a:t>Customer Relations</a:t>
            </a:r>
            <a:endParaRPr lang="en-IN" sz="2400" dirty="0"/>
          </a:p>
          <a:p>
            <a:pPr lvl="1"/>
            <a:r>
              <a:rPr lang="en-US" sz="2400" dirty="0"/>
              <a:t>Sales Channel Management</a:t>
            </a:r>
            <a:endParaRPr lang="en-IN" sz="2400" dirty="0"/>
          </a:p>
          <a:p>
            <a:pPr lvl="1"/>
            <a:r>
              <a:rPr lang="en-US" sz="2400" dirty="0"/>
              <a:t>IT solutions/Applications/Packages</a:t>
            </a:r>
            <a:endParaRPr lang="en-IN" sz="2400" dirty="0"/>
          </a:p>
          <a:p>
            <a:endParaRPr lang="en-IN" sz="3600"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112</a:t>
            </a:fld>
            <a:endParaRPr lang="en-US" dirty="0"/>
          </a:p>
        </p:txBody>
      </p:sp>
    </p:spTree>
    <p:extLst>
      <p:ext uri="{BB962C8B-B14F-4D97-AF65-F5344CB8AC3E}">
        <p14:creationId xmlns:p14="http://schemas.microsoft.com/office/powerpoint/2010/main" xmlns="" val="23810024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730250"/>
          </a:xfrm>
        </p:spPr>
        <p:txBody>
          <a:bodyPr/>
          <a:lstStyle/>
          <a:p>
            <a:r>
              <a:rPr lang="en-US" sz="2800" dirty="0"/>
              <a:t>Domain of Skills/courses </a:t>
            </a:r>
            <a:r>
              <a:rPr lang="en-US" sz="2800" dirty="0" smtClean="0"/>
              <a:t>conducted</a:t>
            </a:r>
            <a:endParaRPr lang="en-IN" sz="2800" dirty="0"/>
          </a:p>
        </p:txBody>
      </p:sp>
      <p:sp>
        <p:nvSpPr>
          <p:cNvPr id="3" name="Content Placeholder 2"/>
          <p:cNvSpPr>
            <a:spLocks noGrp="1"/>
          </p:cNvSpPr>
          <p:nvPr>
            <p:ph idx="1"/>
          </p:nvPr>
        </p:nvSpPr>
        <p:spPr/>
        <p:txBody>
          <a:bodyPr>
            <a:noAutofit/>
          </a:bodyPr>
          <a:lstStyle/>
          <a:p>
            <a:pPr lvl="0"/>
            <a:r>
              <a:rPr lang="en-US" sz="2800" b="1" dirty="0" smtClean="0"/>
              <a:t>IT Technologies &amp; Data Communication</a:t>
            </a:r>
            <a:endParaRPr lang="en-IN" sz="2800" b="1" dirty="0"/>
          </a:p>
          <a:p>
            <a:pPr lvl="1"/>
            <a:r>
              <a:rPr lang="en-US" sz="2400" dirty="0" smtClean="0"/>
              <a:t>Migration from IPv4 to IPv6</a:t>
            </a:r>
            <a:endParaRPr lang="en-IN" sz="2400" dirty="0"/>
          </a:p>
          <a:p>
            <a:pPr lvl="1"/>
            <a:r>
              <a:rPr lang="en-US" sz="2400" dirty="0" smtClean="0"/>
              <a:t>ERP packages</a:t>
            </a:r>
            <a:endParaRPr lang="en-IN" sz="2400" dirty="0"/>
          </a:p>
          <a:p>
            <a:pPr lvl="1"/>
            <a:r>
              <a:rPr lang="en-US" sz="2400" dirty="0" smtClean="0"/>
              <a:t>Train the trainer courses on HCM, FICO,PM,PS,REM module.</a:t>
            </a:r>
          </a:p>
          <a:p>
            <a:r>
              <a:rPr lang="en-US" sz="2800" b="1" dirty="0" smtClean="0"/>
              <a:t>Soft skills</a:t>
            </a:r>
            <a:endParaRPr lang="en-IN" sz="2800" dirty="0"/>
          </a:p>
          <a:p>
            <a:pPr lvl="1"/>
            <a:r>
              <a:rPr lang="en-US" sz="2400" dirty="0" smtClean="0"/>
              <a:t>Motivation</a:t>
            </a:r>
          </a:p>
          <a:p>
            <a:pPr lvl="1"/>
            <a:r>
              <a:rPr lang="en-US" sz="2400" dirty="0" smtClean="0"/>
              <a:t>Interview Skill/Mock interview</a:t>
            </a:r>
            <a:endParaRPr lang="en-IN" sz="2400" dirty="0"/>
          </a:p>
          <a:p>
            <a:pPr lvl="1"/>
            <a:r>
              <a:rPr lang="en-US" sz="2400" dirty="0" smtClean="0"/>
              <a:t>Personality Development</a:t>
            </a:r>
          </a:p>
          <a:p>
            <a:pPr lvl="1"/>
            <a:r>
              <a:rPr lang="en-IN" sz="2400" dirty="0" smtClean="0"/>
              <a:t>Challenging competition through customer care</a:t>
            </a:r>
          </a:p>
          <a:p>
            <a:pPr lvl="1"/>
            <a:r>
              <a:rPr lang="en-IN" sz="2400" dirty="0" smtClean="0"/>
              <a:t>Behavioural &amp; attitudinal Training.</a:t>
            </a:r>
            <a:endParaRPr lang="en-IN" sz="2400" dirty="0"/>
          </a:p>
          <a:p>
            <a:endParaRPr lang="en-IN" sz="3600"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113</a:t>
            </a:fld>
            <a:endParaRPr lang="en-US" dirty="0"/>
          </a:p>
        </p:txBody>
      </p:sp>
    </p:spTree>
    <p:extLst>
      <p:ext uri="{BB962C8B-B14F-4D97-AF65-F5344CB8AC3E}">
        <p14:creationId xmlns:p14="http://schemas.microsoft.com/office/powerpoint/2010/main" xmlns="" val="35117046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152400"/>
            <a:ext cx="7772400" cy="1143000"/>
          </a:xfrm>
        </p:spPr>
        <p:txBody>
          <a:bodyPr/>
          <a:lstStyle/>
          <a:p>
            <a:r>
              <a:rPr lang="en-US" altLang="en-US" sz="3200" dirty="0" smtClean="0">
                <a:solidFill>
                  <a:schemeClr val="bg1"/>
                </a:solidFill>
              </a:rPr>
              <a:t>Courses Conducted for Non-BSNL</a:t>
            </a:r>
            <a:endParaRPr lang="en-IN" altLang="en-US" sz="3200" dirty="0" smtClean="0">
              <a:solidFill>
                <a:schemeClr val="bg1"/>
              </a:solidFill>
            </a:endParaRPr>
          </a:p>
        </p:txBody>
      </p:sp>
      <p:sp>
        <p:nvSpPr>
          <p:cNvPr id="29699" name="Content Placeholder 2"/>
          <p:cNvSpPr>
            <a:spLocks noGrp="1"/>
          </p:cNvSpPr>
          <p:nvPr>
            <p:ph idx="1"/>
          </p:nvPr>
        </p:nvSpPr>
        <p:spPr>
          <a:xfrm>
            <a:off x="685800" y="838200"/>
            <a:ext cx="8229600" cy="5105400"/>
          </a:xfrm>
        </p:spPr>
        <p:txBody>
          <a:bodyPr/>
          <a:lstStyle/>
          <a:p>
            <a:r>
              <a:rPr lang="en-IN" altLang="en-US" dirty="0" smtClean="0"/>
              <a:t>Customised training to CTO (Commonwealth Telecom Organisation)</a:t>
            </a:r>
          </a:p>
          <a:p>
            <a:r>
              <a:rPr lang="en-IN" altLang="en-US" dirty="0"/>
              <a:t>Specialised training to </a:t>
            </a:r>
            <a:r>
              <a:rPr lang="en-IN" altLang="en-US" dirty="0" smtClean="0"/>
              <a:t>APT(Asia Pacific </a:t>
            </a:r>
            <a:r>
              <a:rPr lang="en-IN" altLang="en-US" dirty="0" err="1" smtClean="0"/>
              <a:t>Telecommunity</a:t>
            </a:r>
            <a:r>
              <a:rPr lang="en-IN" altLang="en-US" dirty="0" smtClean="0"/>
              <a:t>)</a:t>
            </a:r>
          </a:p>
          <a:p>
            <a:r>
              <a:rPr lang="en-IN" altLang="en-US" dirty="0" smtClean="0"/>
              <a:t>Training to Defence forces for their needs.</a:t>
            </a:r>
          </a:p>
          <a:p>
            <a:pPr lvl="1"/>
            <a:r>
              <a:rPr lang="en-US" altLang="en-US" dirty="0"/>
              <a:t>Planning, Optimization and Maintenance of High speed Core Network for </a:t>
            </a:r>
            <a:r>
              <a:rPr lang="en-US" altLang="en-US" dirty="0" err="1"/>
              <a:t>Defence</a:t>
            </a:r>
            <a:endParaRPr lang="en-US" altLang="en-US" dirty="0"/>
          </a:p>
          <a:p>
            <a:pPr lvl="1"/>
            <a:r>
              <a:rPr lang="en-IN" altLang="en-US" dirty="0"/>
              <a:t>Planning, optimization and  Maintenance of 3G and  CDMA Network for Defence</a:t>
            </a:r>
          </a:p>
          <a:p>
            <a:r>
              <a:rPr lang="en-US" altLang="en-US" dirty="0"/>
              <a:t>Advanced level vocational training for students of Kashmir </a:t>
            </a:r>
            <a:r>
              <a:rPr lang="en-US" altLang="en-US" dirty="0" smtClean="0"/>
              <a:t>university.</a:t>
            </a:r>
            <a:endParaRPr lang="en-US" altLang="en-US" dirty="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114</a:t>
            </a:fld>
            <a:endParaRPr lang="en-US" dirty="0"/>
          </a:p>
        </p:txBody>
      </p:sp>
    </p:spTree>
    <p:extLst>
      <p:ext uri="{BB962C8B-B14F-4D97-AF65-F5344CB8AC3E}">
        <p14:creationId xmlns:p14="http://schemas.microsoft.com/office/powerpoint/2010/main" xmlns="" val="4132630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152400"/>
            <a:ext cx="7772400" cy="1143000"/>
          </a:xfrm>
        </p:spPr>
        <p:txBody>
          <a:bodyPr/>
          <a:lstStyle/>
          <a:p>
            <a:r>
              <a:rPr lang="en-US" altLang="en-US" sz="3200" dirty="0" smtClean="0">
                <a:solidFill>
                  <a:schemeClr val="bg1"/>
                </a:solidFill>
              </a:rPr>
              <a:t>Courses Conducted for Non-BSNL</a:t>
            </a:r>
            <a:endParaRPr lang="en-IN" altLang="en-US" sz="3200" dirty="0" smtClean="0">
              <a:solidFill>
                <a:schemeClr val="bg1"/>
              </a:solidFill>
            </a:endParaRPr>
          </a:p>
        </p:txBody>
      </p:sp>
      <p:sp>
        <p:nvSpPr>
          <p:cNvPr id="29699" name="Content Placeholder 2"/>
          <p:cNvSpPr>
            <a:spLocks noGrp="1"/>
          </p:cNvSpPr>
          <p:nvPr>
            <p:ph idx="1"/>
          </p:nvPr>
        </p:nvSpPr>
        <p:spPr>
          <a:xfrm>
            <a:off x="533400" y="838200"/>
            <a:ext cx="8610600" cy="4724400"/>
          </a:xfrm>
        </p:spPr>
        <p:txBody>
          <a:bodyPr/>
          <a:lstStyle/>
          <a:p>
            <a:r>
              <a:rPr lang="en-US" altLang="en-US" dirty="0"/>
              <a:t>Vocational Training in Advance Telecom</a:t>
            </a:r>
          </a:p>
          <a:p>
            <a:r>
              <a:rPr lang="en-US" altLang="en-US" dirty="0" smtClean="0"/>
              <a:t>‘Professional Network Lab’ &amp; ‘Data Communication’ training for IIITDM, Jabalpur</a:t>
            </a:r>
          </a:p>
          <a:p>
            <a:r>
              <a:rPr lang="en-US" altLang="en-US" dirty="0" smtClean="0"/>
              <a:t>Industrial Visit for Engineering colleges</a:t>
            </a:r>
          </a:p>
          <a:p>
            <a:r>
              <a:rPr lang="en-IN" altLang="en-US" dirty="0"/>
              <a:t>BCOF(BSNL Certified Optical Fibre Engineer)</a:t>
            </a:r>
          </a:p>
          <a:p>
            <a:r>
              <a:rPr lang="en-IN" altLang="en-US" dirty="0"/>
              <a:t>BCRF(BSNL Certified RF Engineer)</a:t>
            </a:r>
          </a:p>
          <a:p>
            <a:r>
              <a:rPr lang="en-IN" altLang="en-US" dirty="0"/>
              <a:t>BCNP(BSNL Certified Network Professional)</a:t>
            </a:r>
          </a:p>
          <a:p>
            <a:r>
              <a:rPr lang="en-IN" altLang="en-US" dirty="0" smtClean="0"/>
              <a:t>Wireless Networks to engineering college.</a:t>
            </a:r>
          </a:p>
          <a:p>
            <a:r>
              <a:rPr lang="en-IN" altLang="en-US" dirty="0" smtClean="0"/>
              <a:t>PGDM in Telecom Management</a:t>
            </a:r>
          </a:p>
          <a:p>
            <a:r>
              <a:rPr lang="en-IN" altLang="en-US" dirty="0" smtClean="0"/>
              <a:t>EETP</a:t>
            </a:r>
            <a:endParaRPr lang="en-IN" altLang="en-US" dirty="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115</a:t>
            </a:fld>
            <a:endParaRPr lang="en-US" dirty="0"/>
          </a:p>
        </p:txBody>
      </p:sp>
    </p:spTree>
    <p:extLst>
      <p:ext uri="{BB962C8B-B14F-4D97-AF65-F5344CB8AC3E}">
        <p14:creationId xmlns:p14="http://schemas.microsoft.com/office/powerpoint/2010/main" xmlns="" val="14992908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534400" cy="730250"/>
          </a:xfrm>
        </p:spPr>
        <p:txBody>
          <a:bodyPr>
            <a:normAutofit fontScale="90000"/>
          </a:bodyPr>
          <a:lstStyle/>
          <a:p>
            <a:r>
              <a:rPr lang="en-US" b="1" dirty="0"/>
              <a:t>Present BSNL activities w.r.t Skill development</a:t>
            </a:r>
            <a:r>
              <a:rPr lang="en-US" b="1" dirty="0" smtClean="0"/>
              <a:t>:</a:t>
            </a:r>
            <a:endParaRPr lang="en-IN" dirty="0"/>
          </a:p>
        </p:txBody>
      </p:sp>
      <p:sp>
        <p:nvSpPr>
          <p:cNvPr id="3" name="Content Placeholder 2"/>
          <p:cNvSpPr>
            <a:spLocks noGrp="1"/>
          </p:cNvSpPr>
          <p:nvPr>
            <p:ph idx="1"/>
          </p:nvPr>
        </p:nvSpPr>
        <p:spPr>
          <a:xfrm>
            <a:off x="457200" y="1295400"/>
            <a:ext cx="8229600" cy="4114800"/>
          </a:xfrm>
        </p:spPr>
        <p:txBody>
          <a:bodyPr>
            <a:normAutofit fontScale="47500" lnSpcReduction="20000"/>
          </a:bodyPr>
          <a:lstStyle/>
          <a:p>
            <a:pPr marL="0" indent="0">
              <a:buNone/>
            </a:pPr>
            <a:r>
              <a:rPr lang="en-US" sz="6000" b="1" dirty="0" smtClean="0"/>
              <a:t>Skill related initiatives </a:t>
            </a:r>
            <a:r>
              <a:rPr lang="en-US" sz="6000" b="1" dirty="0"/>
              <a:t>w.r.t students/Academia (on cost basis</a:t>
            </a:r>
            <a:r>
              <a:rPr lang="en-US" sz="6000" dirty="0"/>
              <a:t>):</a:t>
            </a:r>
            <a:endParaRPr lang="en-IN" sz="6000" dirty="0"/>
          </a:p>
          <a:p>
            <a:pPr lvl="0"/>
            <a:r>
              <a:rPr lang="en-US" sz="6000" dirty="0"/>
              <a:t>Industrial Visits to BSNL technical set-ups</a:t>
            </a:r>
            <a:endParaRPr lang="en-IN" sz="6000" dirty="0"/>
          </a:p>
          <a:p>
            <a:pPr lvl="0"/>
            <a:r>
              <a:rPr lang="en-US" sz="6000" dirty="0" smtClean="0"/>
              <a:t>Vocational </a:t>
            </a:r>
            <a:r>
              <a:rPr lang="en-US" sz="6000" dirty="0"/>
              <a:t>training courses</a:t>
            </a:r>
            <a:endParaRPr lang="en-IN" sz="6000" dirty="0"/>
          </a:p>
          <a:p>
            <a:pPr lvl="0"/>
            <a:r>
              <a:rPr lang="en-US" sz="6000" dirty="0"/>
              <a:t>Projects works</a:t>
            </a:r>
            <a:endParaRPr lang="en-IN" sz="6000" dirty="0"/>
          </a:p>
          <a:p>
            <a:pPr lvl="0"/>
            <a:r>
              <a:rPr lang="en-US" sz="6000" dirty="0"/>
              <a:t>Specialized courses</a:t>
            </a:r>
            <a:endParaRPr lang="en-IN" sz="6000" dirty="0"/>
          </a:p>
          <a:p>
            <a:pPr lvl="0"/>
            <a:r>
              <a:rPr lang="en-US" sz="6000" dirty="0"/>
              <a:t>On-Line certificate courses to students/Individual (qualified)  -- Online theory &amp; Hands-on training sessions at nearest labs.</a:t>
            </a:r>
            <a:endParaRPr lang="en-IN" sz="6000" dirty="0"/>
          </a:p>
          <a:p>
            <a:pPr lvl="0"/>
            <a:endParaRPr lang="en-IN" sz="3400" dirty="0"/>
          </a:p>
          <a:p>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116</a:t>
            </a:fld>
            <a:endParaRPr lang="en-US" dirty="0"/>
          </a:p>
        </p:txBody>
      </p:sp>
    </p:spTree>
    <p:extLst>
      <p:ext uri="{BB962C8B-B14F-4D97-AF65-F5344CB8AC3E}">
        <p14:creationId xmlns:p14="http://schemas.microsoft.com/office/powerpoint/2010/main" xmlns="" val="4256384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077200" cy="730250"/>
          </a:xfrm>
        </p:spPr>
        <p:txBody>
          <a:bodyPr>
            <a:normAutofit fontScale="90000"/>
          </a:bodyPr>
          <a:lstStyle/>
          <a:p>
            <a:r>
              <a:rPr lang="en-US" b="1" dirty="0"/>
              <a:t>Present BSNL activities w.r.t Skill development:</a:t>
            </a:r>
            <a:endParaRPr lang="en-IN" dirty="0"/>
          </a:p>
        </p:txBody>
      </p:sp>
      <p:sp>
        <p:nvSpPr>
          <p:cNvPr id="3" name="Content Placeholder 2"/>
          <p:cNvSpPr>
            <a:spLocks noGrp="1"/>
          </p:cNvSpPr>
          <p:nvPr>
            <p:ph idx="1"/>
          </p:nvPr>
        </p:nvSpPr>
        <p:spPr/>
        <p:txBody>
          <a:bodyPr>
            <a:normAutofit fontScale="92500" lnSpcReduction="10000"/>
          </a:bodyPr>
          <a:lstStyle/>
          <a:p>
            <a:pPr lvl="0"/>
            <a:r>
              <a:rPr lang="en-US" dirty="0" smtClean="0"/>
              <a:t>EETP(Employability Enhancement Training Program) </a:t>
            </a:r>
            <a:r>
              <a:rPr lang="en-US" dirty="0"/>
              <a:t>Training to the engineering students allotted by AICTE under </a:t>
            </a:r>
            <a:r>
              <a:rPr lang="en-US" dirty="0" err="1"/>
              <a:t>MoU</a:t>
            </a:r>
            <a:r>
              <a:rPr lang="en-US" dirty="0"/>
              <a:t>.</a:t>
            </a:r>
            <a:endParaRPr lang="en-IN" dirty="0"/>
          </a:p>
          <a:p>
            <a:pPr lvl="0"/>
            <a:r>
              <a:rPr lang="en-US" dirty="0"/>
              <a:t>Imparting training to students under </a:t>
            </a:r>
            <a:r>
              <a:rPr lang="en-US" dirty="0" err="1"/>
              <a:t>MoU</a:t>
            </a:r>
            <a:r>
              <a:rPr lang="en-US" dirty="0"/>
              <a:t> with few State </a:t>
            </a:r>
            <a:r>
              <a:rPr lang="en-US" dirty="0" err="1"/>
              <a:t>Govts</a:t>
            </a:r>
            <a:r>
              <a:rPr lang="en-US" dirty="0"/>
              <a:t>. (Ex: </a:t>
            </a:r>
            <a:r>
              <a:rPr lang="en-US" dirty="0" err="1"/>
              <a:t>Tamilnadu</a:t>
            </a:r>
            <a:r>
              <a:rPr lang="en-US" dirty="0"/>
              <a:t>)</a:t>
            </a:r>
            <a:endParaRPr lang="en-IN" dirty="0"/>
          </a:p>
          <a:p>
            <a:pPr lvl="0"/>
            <a:r>
              <a:rPr lang="en-US" dirty="0"/>
              <a:t>Offering PG Diploma courses under </a:t>
            </a:r>
            <a:r>
              <a:rPr lang="en-US" dirty="0" err="1"/>
              <a:t>MoU</a:t>
            </a:r>
            <a:r>
              <a:rPr lang="en-US" dirty="0"/>
              <a:t> with various Universities (Ex: University of </a:t>
            </a:r>
            <a:r>
              <a:rPr lang="en-US" dirty="0" err="1"/>
              <a:t>Hyd</a:t>
            </a:r>
            <a:r>
              <a:rPr lang="en-US" dirty="0"/>
              <a:t>, Kerala University)</a:t>
            </a:r>
          </a:p>
          <a:p>
            <a:pPr lvl="0"/>
            <a:endParaRPr lang="en-US" dirty="0"/>
          </a:p>
          <a:p>
            <a:pPr marL="0" indent="0">
              <a:buNone/>
            </a:pPr>
            <a:r>
              <a:rPr lang="en-US" sz="3600" b="1" dirty="0"/>
              <a:t>International Trainings:</a:t>
            </a:r>
            <a:endParaRPr lang="en-IN" sz="3600" dirty="0"/>
          </a:p>
          <a:p>
            <a:r>
              <a:rPr lang="en-US" dirty="0"/>
              <a:t>Imparting training in association with CTO &amp; APT</a:t>
            </a:r>
            <a:endParaRPr lang="en-IN" dirty="0"/>
          </a:p>
          <a:p>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117</a:t>
            </a:fld>
            <a:endParaRPr lang="en-US" dirty="0"/>
          </a:p>
        </p:txBody>
      </p:sp>
    </p:spTree>
    <p:extLst>
      <p:ext uri="{BB962C8B-B14F-4D97-AF65-F5344CB8AC3E}">
        <p14:creationId xmlns:p14="http://schemas.microsoft.com/office/powerpoint/2010/main" xmlns="" val="10065776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458200" cy="730250"/>
          </a:xfrm>
        </p:spPr>
        <p:txBody>
          <a:bodyPr>
            <a:noAutofit/>
          </a:bodyPr>
          <a:lstStyle/>
          <a:p>
            <a:r>
              <a:rPr lang="en-US" sz="2800" b="1" dirty="0">
                <a:latin typeface="Times New Roman" panose="02020603050405020304" pitchFamily="18" charset="0"/>
                <a:cs typeface="Times New Roman" panose="02020603050405020304" pitchFamily="18" charset="0"/>
              </a:rPr>
              <a:t>What BSNL can do</a:t>
            </a:r>
            <a:r>
              <a:rPr lang="en-US" sz="2800" dirty="0">
                <a:latin typeface="Times New Roman" panose="02020603050405020304" pitchFamily="18" charset="0"/>
                <a:cs typeface="Times New Roman" panose="02020603050405020304" pitchFamily="18" charset="0"/>
              </a:rPr>
              <a:t> w.r.t Skill development in </a:t>
            </a:r>
            <a:r>
              <a:rPr lang="en-US" sz="2800" dirty="0" smtClean="0">
                <a:latin typeface="Times New Roman" panose="02020603050405020304" pitchFamily="18" charset="0"/>
                <a:cs typeface="Times New Roman" panose="02020603050405020304" pitchFamily="18" charset="0"/>
              </a:rPr>
              <a:t>telecom</a:t>
            </a:r>
            <a:endParaRPr lang="en-IN"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772816"/>
            <a:ext cx="8229600" cy="4353347"/>
          </a:xfrm>
        </p:spPr>
        <p:txBody>
          <a:bodyPr/>
          <a:lstStyle/>
          <a:p>
            <a:pPr lvl="0"/>
            <a:r>
              <a:rPr lang="en-US" dirty="0"/>
              <a:t>Can impart skill on required domain</a:t>
            </a:r>
            <a:endParaRPr lang="en-IN" dirty="0"/>
          </a:p>
          <a:p>
            <a:pPr lvl="0"/>
            <a:r>
              <a:rPr lang="en-US" dirty="0"/>
              <a:t>Can handle lower level to higher level job skills</a:t>
            </a:r>
            <a:endParaRPr lang="en-IN" dirty="0"/>
          </a:p>
          <a:p>
            <a:pPr lvl="0"/>
            <a:r>
              <a:rPr lang="en-US" dirty="0"/>
              <a:t>Can deliver at various locations across India </a:t>
            </a:r>
            <a:r>
              <a:rPr lang="en-US" b="1" dirty="0" smtClean="0"/>
              <a:t>Cost </a:t>
            </a:r>
            <a:r>
              <a:rPr lang="en-US" dirty="0"/>
              <a:t>can be decided on case by case basis</a:t>
            </a:r>
            <a:endParaRPr lang="en-IN" dirty="0"/>
          </a:p>
          <a:p>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118</a:t>
            </a:fld>
            <a:endParaRPr lang="en-US" dirty="0"/>
          </a:p>
        </p:txBody>
      </p:sp>
    </p:spTree>
    <p:extLst>
      <p:ext uri="{BB962C8B-B14F-4D97-AF65-F5344CB8AC3E}">
        <p14:creationId xmlns:p14="http://schemas.microsoft.com/office/powerpoint/2010/main" xmlns="" val="13687039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620000" cy="838200"/>
          </a:xfrm>
        </p:spPr>
        <p:txBody>
          <a:bodyPr/>
          <a:lstStyle/>
          <a:p>
            <a:pPr algn="ctr"/>
            <a:r>
              <a:rPr lang="en-US" b="1" u="sng" dirty="0" smtClean="0"/>
              <a:t>  </a:t>
            </a:r>
            <a:endParaRPr lang="en-US" dirty="0"/>
          </a:p>
        </p:txBody>
      </p:sp>
      <p:sp>
        <p:nvSpPr>
          <p:cNvPr id="3" name="Content Placeholder 2"/>
          <p:cNvSpPr>
            <a:spLocks noGrp="1"/>
          </p:cNvSpPr>
          <p:nvPr>
            <p:ph idx="1"/>
          </p:nvPr>
        </p:nvSpPr>
        <p:spPr>
          <a:xfrm>
            <a:off x="838200" y="1219200"/>
            <a:ext cx="7010400" cy="5135563"/>
          </a:xfrm>
        </p:spPr>
        <p:txBody>
          <a:bodyPr/>
          <a:lstStyle/>
          <a:p>
            <a:pPr algn="just">
              <a:buNone/>
            </a:pPr>
            <a:r>
              <a:rPr lang="en-US" b="1" dirty="0" smtClean="0"/>
              <a:t>         </a:t>
            </a:r>
            <a:endParaRPr lang="en-US" dirty="0" smtClean="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7" name="table"/>
          <p:cNvPicPr>
            <a:picLocks noChangeAspect="1"/>
          </p:cNvPicPr>
          <p:nvPr/>
        </p:nvPicPr>
        <p:blipFill>
          <a:blip r:embed="rId2" cstate="print"/>
          <a:stretch>
            <a:fillRect/>
          </a:stretch>
        </p:blipFill>
        <p:spPr>
          <a:xfrm>
            <a:off x="647700" y="1165194"/>
            <a:ext cx="7848600" cy="4527612"/>
          </a:xfrm>
          <a:prstGeom prst="rect">
            <a:avLst/>
          </a:prstGeom>
        </p:spPr>
      </p:pic>
      <p:sp>
        <p:nvSpPr>
          <p:cNvPr id="8" name="Title 1"/>
          <p:cNvSpPr txBox="1">
            <a:spLocks/>
          </p:cNvSpPr>
          <p:nvPr/>
        </p:nvSpPr>
        <p:spPr bwMode="auto">
          <a:xfrm>
            <a:off x="76200" y="-152400"/>
            <a:ext cx="8610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US" sz="2800" b="1" u="sng" dirty="0" smtClean="0"/>
              <a:t>         </a:t>
            </a:r>
            <a:br>
              <a:rPr lang="en-US" sz="2800" b="1" u="sng" dirty="0" smtClean="0"/>
            </a:br>
            <a:r>
              <a:rPr lang="en-US" sz="2800" b="1" u="sng" dirty="0" smtClean="0"/>
              <a:t>Job Roles Offered by BSNL Training Centers</a:t>
            </a:r>
            <a:endParaRPr lang="en-US" sz="2800" dirty="0"/>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119</a:t>
            </a:fld>
            <a:endParaRPr lang="en-US" dirty="0"/>
          </a:p>
        </p:txBody>
      </p:sp>
    </p:spTree>
    <p:extLst>
      <p:ext uri="{BB962C8B-B14F-4D97-AF65-F5344CB8AC3E}">
        <p14:creationId xmlns:p14="http://schemas.microsoft.com/office/powerpoint/2010/main" xmlns="" val="3914403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391400" cy="730250"/>
          </a:xfrm>
        </p:spPr>
        <p:txBody>
          <a:bodyPr/>
          <a:lstStyle/>
          <a:p>
            <a:r>
              <a:rPr lang="en-US" sz="2800" dirty="0" err="1" smtClean="0"/>
              <a:t>BRBRAITT,Jabalpur</a:t>
            </a:r>
            <a:r>
              <a:rPr lang="en-US" sz="2800" dirty="0" smtClean="0"/>
              <a:t>-An Apex Training Centre</a:t>
            </a:r>
            <a:endParaRPr lang="en-IN" sz="2800" dirty="0"/>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BRBRAITT was </a:t>
            </a:r>
            <a:r>
              <a:rPr lang="en-US" sz="2400" dirty="0">
                <a:latin typeface="Times New Roman" pitchFamily="18" charset="0"/>
                <a:cs typeface="Times New Roman" pitchFamily="18" charset="0"/>
              </a:rPr>
              <a:t>established </a:t>
            </a:r>
            <a:r>
              <a:rPr lang="en-US" sz="2400" dirty="0" smtClean="0">
                <a:latin typeface="Times New Roman" pitchFamily="18" charset="0"/>
                <a:cs typeface="Times New Roman" pitchFamily="18" charset="0"/>
              </a:rPr>
              <a:t>before independence, </a:t>
            </a:r>
            <a:r>
              <a:rPr lang="en-US" altLang="en-US" sz="2400" dirty="0" smtClean="0">
                <a:latin typeface="Times New Roman" panose="02020603050405020304" pitchFamily="18" charset="0"/>
                <a:cs typeface="Times New Roman" panose="02020603050405020304" pitchFamily="18" charset="0"/>
              </a:rPr>
              <a:t>since </a:t>
            </a:r>
            <a:r>
              <a:rPr lang="en-US" altLang="en-US" sz="2400" dirty="0">
                <a:latin typeface="Times New Roman" panose="02020603050405020304" pitchFamily="18" charset="0"/>
                <a:cs typeface="Times New Roman" panose="02020603050405020304" pitchFamily="18" charset="0"/>
              </a:rPr>
              <a:t>22nd April, </a:t>
            </a:r>
            <a:r>
              <a:rPr lang="en-US" altLang="en-US" sz="2400" dirty="0" smtClean="0">
                <a:latin typeface="Times New Roman" panose="02020603050405020304" pitchFamily="18" charset="0"/>
                <a:cs typeface="Times New Roman" panose="02020603050405020304" pitchFamily="18" charset="0"/>
              </a:rPr>
              <a:t>1942 at Jabalpur</a:t>
            </a:r>
            <a:endParaRPr lang="en-US" sz="2400" dirty="0">
              <a:latin typeface="Times New Roman" panose="02020603050405020304" pitchFamily="18" charset="0"/>
              <a:cs typeface="Times New Roman" panose="02020603050405020304" pitchFamily="18" charset="0"/>
            </a:endParaRPr>
          </a:p>
        </p:txBody>
      </p:sp>
      <p:pic>
        <p:nvPicPr>
          <p:cNvPr id="6" name="Picture Placeholder 6" descr="DSC01962.JPG"/>
          <p:cNvPicPr>
            <a:picLocks noChangeAspect="1"/>
          </p:cNvPicPr>
          <p:nvPr/>
        </p:nvPicPr>
        <p:blipFill>
          <a:blip r:embed="rId2" cstate="print"/>
          <a:srcRect/>
          <a:stretch>
            <a:fillRect/>
          </a:stretch>
        </p:blipFill>
        <p:spPr bwMode="auto">
          <a:xfrm>
            <a:off x="533400" y="1814744"/>
            <a:ext cx="8153400" cy="4394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6B84E964-8750-4107-9D4B-1CA03403491B}" type="slidenum">
              <a:rPr lang="en-US" smtClean="0"/>
              <a:pPr>
                <a:defRPr/>
              </a:pPr>
              <a:t>12</a:t>
            </a:fld>
            <a:endParaRPr lang="en-US" dirty="0"/>
          </a:p>
        </p:txBody>
      </p:sp>
    </p:spTree>
    <p:extLst>
      <p:ext uri="{BB962C8B-B14F-4D97-AF65-F5344CB8AC3E}">
        <p14:creationId xmlns:p14="http://schemas.microsoft.com/office/powerpoint/2010/main" xmlns="" val="243016187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0648"/>
            <a:ext cx="8400728" cy="729952"/>
          </a:xfrm>
        </p:spPr>
        <p:txBody>
          <a:bodyPr>
            <a:normAutofit fontScale="90000"/>
          </a:bodyPr>
          <a:lstStyle/>
          <a:p>
            <a:pPr lvl="0"/>
            <a:r>
              <a:rPr lang="en-US" sz="4000" dirty="0" smtClean="0"/>
              <a:t>Telecom </a:t>
            </a:r>
            <a:r>
              <a:rPr lang="en-US" sz="4000" dirty="0"/>
              <a:t>trades/specializations suitable for introduction in ITIs</a:t>
            </a:r>
            <a:r>
              <a:rPr lang="en-US" sz="4000" dirty="0" smtClean="0"/>
              <a:t>.</a:t>
            </a:r>
            <a:endParaRPr lang="en-IN" dirty="0"/>
          </a:p>
        </p:txBody>
      </p:sp>
      <p:sp>
        <p:nvSpPr>
          <p:cNvPr id="3" name="Content Placeholder 2"/>
          <p:cNvSpPr>
            <a:spLocks noGrp="1"/>
          </p:cNvSpPr>
          <p:nvPr>
            <p:ph idx="1"/>
          </p:nvPr>
        </p:nvSpPr>
        <p:spPr/>
        <p:txBody>
          <a:bodyPr>
            <a:normAutofit/>
          </a:bodyPr>
          <a:lstStyle/>
          <a:p>
            <a:pPr lvl="1" algn="just"/>
            <a:r>
              <a:rPr lang="en-US" dirty="0"/>
              <a:t>OF Cable route maintenance (including splicing)</a:t>
            </a:r>
            <a:endParaRPr lang="en-IN" sz="3200" dirty="0"/>
          </a:p>
          <a:p>
            <a:pPr lvl="1" algn="just"/>
            <a:r>
              <a:rPr lang="en-US" dirty="0"/>
              <a:t>Telecom Tower Cluster maintenance (Including rigger i.e. climbing to tower)</a:t>
            </a:r>
            <a:endParaRPr lang="en-IN" sz="3200" dirty="0"/>
          </a:p>
          <a:p>
            <a:pPr lvl="1" algn="just"/>
            <a:r>
              <a:rPr lang="en-US" dirty="0"/>
              <a:t>Rural Telecom infra maintenance (IT infra., Telecom infra, etc.)</a:t>
            </a:r>
            <a:endParaRPr lang="en-IN" sz="3200" dirty="0"/>
          </a:p>
          <a:p>
            <a:pPr lvl="1" algn="just"/>
            <a:r>
              <a:rPr lang="en-US" dirty="0"/>
              <a:t>Telecom Power maintenance (Battery, power packs, Generators, etc.)</a:t>
            </a:r>
            <a:endParaRPr lang="en-IN" sz="3200" dirty="0"/>
          </a:p>
          <a:p>
            <a:pPr lvl="1" algn="just"/>
            <a:r>
              <a:rPr lang="en-US" dirty="0"/>
              <a:t>Maintenance &amp; configuration of CPEs (Phones/mobiles/Broadband Modems/ Wi-Fi hot spots, etc.)</a:t>
            </a:r>
            <a:endParaRPr lang="en-IN" sz="3200" dirty="0"/>
          </a:p>
          <a:p>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120</a:t>
            </a:fld>
            <a:endParaRPr lang="en-US" dirty="0"/>
          </a:p>
        </p:txBody>
      </p:sp>
    </p:spTree>
    <p:extLst>
      <p:ext uri="{BB962C8B-B14F-4D97-AF65-F5344CB8AC3E}">
        <p14:creationId xmlns:p14="http://schemas.microsoft.com/office/powerpoint/2010/main" xmlns="" val="14650184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Training</a:t>
            </a:r>
            <a:endParaRPr lang="en-US" dirty="0"/>
          </a:p>
        </p:txBody>
      </p:sp>
      <p:sp>
        <p:nvSpPr>
          <p:cNvPr id="3" name="Content Placeholder 2"/>
          <p:cNvSpPr>
            <a:spLocks noGrp="1"/>
          </p:cNvSpPr>
          <p:nvPr>
            <p:ph idx="1"/>
          </p:nvPr>
        </p:nvSpPr>
        <p:spPr/>
        <p:txBody>
          <a:bodyPr/>
          <a:lstStyle/>
          <a:p>
            <a:r>
              <a:rPr lang="en-US" dirty="0" smtClean="0"/>
              <a:t>Transmission</a:t>
            </a:r>
          </a:p>
          <a:p>
            <a:pPr lvl="1"/>
            <a:r>
              <a:rPr lang="en-US" dirty="0" smtClean="0"/>
              <a:t>OFC Splicing</a:t>
            </a:r>
          </a:p>
          <a:p>
            <a:r>
              <a:rPr lang="en-US" dirty="0" smtClean="0"/>
              <a:t>Wireless</a:t>
            </a:r>
          </a:p>
          <a:p>
            <a:pPr lvl="1"/>
            <a:r>
              <a:rPr lang="en-US" dirty="0" smtClean="0"/>
              <a:t>Mobile Repair</a:t>
            </a:r>
          </a:p>
          <a:p>
            <a:pPr lvl="1"/>
            <a:r>
              <a:rPr lang="en-US" dirty="0" smtClean="0"/>
              <a:t>RF </a:t>
            </a:r>
            <a:r>
              <a:rPr lang="en-US" dirty="0" err="1" smtClean="0"/>
              <a:t>Optimisation</a:t>
            </a:r>
            <a:endParaRPr lang="en-US" dirty="0" smtClean="0"/>
          </a:p>
          <a:p>
            <a:r>
              <a:rPr lang="en-US" dirty="0" smtClean="0"/>
              <a:t>IP</a:t>
            </a:r>
          </a:p>
          <a:p>
            <a:pPr lvl="1"/>
            <a:r>
              <a:rPr lang="en-US" dirty="0" smtClean="0"/>
              <a:t>Battery maintenance</a:t>
            </a:r>
          </a:p>
          <a:p>
            <a:pPr lvl="1"/>
            <a:r>
              <a:rPr lang="en-US" dirty="0" smtClean="0"/>
              <a:t>Training for Infrastructure provider(</a:t>
            </a:r>
            <a:r>
              <a:rPr lang="en-US" dirty="0" err="1" smtClean="0"/>
              <a:t>Ips</a:t>
            </a:r>
            <a:r>
              <a:rPr lang="en-US" dirty="0" smtClean="0"/>
              <a:t>)</a:t>
            </a:r>
          </a:p>
          <a:p>
            <a:pPr lvl="1"/>
            <a:r>
              <a:rPr lang="en-US" dirty="0" smtClean="0"/>
              <a:t>Green Energy</a:t>
            </a:r>
          </a:p>
          <a:p>
            <a:r>
              <a:rPr lang="en-US" dirty="0" smtClean="0"/>
              <a:t>Broadband maintenance</a:t>
            </a:r>
          </a:p>
          <a:p>
            <a:endParaRPr lang="en-US"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dirty="0"/>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121</a:t>
            </a:fld>
            <a:endParaRPr lang="en-US" dirty="0"/>
          </a:p>
        </p:txBody>
      </p:sp>
    </p:spTree>
    <p:extLst>
      <p:ext uri="{BB962C8B-B14F-4D97-AF65-F5344CB8AC3E}">
        <p14:creationId xmlns:p14="http://schemas.microsoft.com/office/powerpoint/2010/main" xmlns="" val="16109626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534400" cy="730250"/>
          </a:xfrm>
        </p:spPr>
        <p:txBody>
          <a:bodyPr>
            <a:noAutofit/>
          </a:bodyPr>
          <a:lstStyle/>
          <a:p>
            <a:r>
              <a:rPr lang="en-US" sz="2800" b="1" dirty="0"/>
              <a:t>Industry needs to project their requirements &amp; inputs</a:t>
            </a:r>
            <a:endParaRPr lang="en-IN" sz="2800" dirty="0"/>
          </a:p>
        </p:txBody>
      </p:sp>
      <p:sp>
        <p:nvSpPr>
          <p:cNvPr id="3" name="Content Placeholder 2"/>
          <p:cNvSpPr>
            <a:spLocks noGrp="1"/>
          </p:cNvSpPr>
          <p:nvPr>
            <p:ph idx="1"/>
          </p:nvPr>
        </p:nvSpPr>
        <p:spPr/>
        <p:txBody>
          <a:bodyPr/>
          <a:lstStyle/>
          <a:p>
            <a:pPr lvl="0"/>
            <a:r>
              <a:rPr lang="en-US" dirty="0"/>
              <a:t>Skill sets required to be upgraded to their employees</a:t>
            </a:r>
            <a:endParaRPr lang="en-IN" dirty="0"/>
          </a:p>
          <a:p>
            <a:pPr lvl="0"/>
            <a:r>
              <a:rPr lang="en-US" dirty="0"/>
              <a:t>Skill expected from the </a:t>
            </a:r>
            <a:r>
              <a:rPr lang="en-US" dirty="0" err="1"/>
              <a:t>freshers</a:t>
            </a:r>
            <a:r>
              <a:rPr lang="en-US" dirty="0"/>
              <a:t> </a:t>
            </a:r>
            <a:endParaRPr lang="en-IN" dirty="0"/>
          </a:p>
          <a:p>
            <a:pPr lvl="0"/>
            <a:r>
              <a:rPr lang="en-US" dirty="0"/>
              <a:t>Skills expected from the un-employed youth</a:t>
            </a:r>
            <a:endParaRPr lang="en-IN" dirty="0"/>
          </a:p>
          <a:p>
            <a:pPr lvl="0"/>
            <a:r>
              <a:rPr lang="en-US" dirty="0"/>
              <a:t>Trades / specializations / capabilities expected to be introduced in Industrial Training institutions under telecom trade?</a:t>
            </a:r>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122</a:t>
            </a:fld>
            <a:endParaRPr lang="en-US" dirty="0"/>
          </a:p>
        </p:txBody>
      </p:sp>
    </p:spTree>
    <p:extLst>
      <p:ext uri="{BB962C8B-B14F-4D97-AF65-F5344CB8AC3E}">
        <p14:creationId xmlns:p14="http://schemas.microsoft.com/office/powerpoint/2010/main" xmlns="" val="19493316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DoT is requested to</a:t>
            </a:r>
            <a:r>
              <a:rPr lang="en-US" dirty="0" smtClean="0"/>
              <a:t>:</a:t>
            </a:r>
            <a:endParaRPr lang="en-IN" dirty="0"/>
          </a:p>
        </p:txBody>
      </p:sp>
      <p:sp>
        <p:nvSpPr>
          <p:cNvPr id="3" name="Content Placeholder 2"/>
          <p:cNvSpPr>
            <a:spLocks noGrp="1"/>
          </p:cNvSpPr>
          <p:nvPr>
            <p:ph idx="1"/>
          </p:nvPr>
        </p:nvSpPr>
        <p:spPr/>
        <p:txBody>
          <a:bodyPr/>
          <a:lstStyle/>
          <a:p>
            <a:pPr lvl="0"/>
            <a:r>
              <a:rPr lang="en-US" dirty="0"/>
              <a:t>Share Skill-Gap reports available with them</a:t>
            </a:r>
            <a:endParaRPr lang="en-IN" dirty="0"/>
          </a:p>
          <a:p>
            <a:pPr lvl="0"/>
            <a:r>
              <a:rPr lang="en-US" dirty="0"/>
              <a:t>Share Present and future trend reports w.r.t telecom skills requirement</a:t>
            </a:r>
            <a:endParaRPr lang="en-IN" dirty="0"/>
          </a:p>
          <a:p>
            <a:pPr lvl="0"/>
            <a:r>
              <a:rPr lang="en-US" dirty="0"/>
              <a:t>Volume and Financial commitment from Govt./DOT</a:t>
            </a:r>
            <a:endParaRPr lang="en-IN" dirty="0"/>
          </a:p>
          <a:p>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123</a:t>
            </a:fld>
            <a:endParaRPr lang="en-US" dirty="0"/>
          </a:p>
        </p:txBody>
      </p:sp>
    </p:spTree>
    <p:extLst>
      <p:ext uri="{BB962C8B-B14F-4D97-AF65-F5344CB8AC3E}">
        <p14:creationId xmlns:p14="http://schemas.microsoft.com/office/powerpoint/2010/main" xmlns="" val="383574966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W.r.t. Telecom trade in </a:t>
            </a:r>
            <a:r>
              <a:rPr lang="en-US" b="1" dirty="0" smtClean="0">
                <a:latin typeface="Times New Roman" panose="02020603050405020304" pitchFamily="18" charset="0"/>
                <a:cs typeface="Times New Roman" panose="02020603050405020304" pitchFamily="18" charset="0"/>
              </a:rPr>
              <a:t>I.T.I.s</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lvl="0"/>
            <a:r>
              <a:rPr lang="en-US" dirty="0"/>
              <a:t>To be decided basing on the proposal received from respective Govt. Dept.</a:t>
            </a:r>
            <a:endParaRPr lang="en-IN" dirty="0"/>
          </a:p>
          <a:p>
            <a:pPr lvl="0"/>
            <a:r>
              <a:rPr lang="en-US" dirty="0"/>
              <a:t>Financial support and budgeting from Govt.</a:t>
            </a:r>
            <a:endParaRPr lang="en-IN" dirty="0"/>
          </a:p>
          <a:p>
            <a:pPr lvl="0"/>
            <a:r>
              <a:rPr lang="en-US" dirty="0"/>
              <a:t>Finalizing the various specialized courses in this trade basing on the inputs from </a:t>
            </a:r>
            <a:r>
              <a:rPr lang="en-US" dirty="0" smtClean="0"/>
              <a:t>Industry</a:t>
            </a:r>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124</a:t>
            </a:fld>
            <a:endParaRPr lang="en-US" dirty="0"/>
          </a:p>
        </p:txBody>
      </p:sp>
    </p:spTree>
    <p:extLst>
      <p:ext uri="{BB962C8B-B14F-4D97-AF65-F5344CB8AC3E}">
        <p14:creationId xmlns:p14="http://schemas.microsoft.com/office/powerpoint/2010/main" xmlns="" val="196463939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534400" cy="730250"/>
          </a:xfrm>
        </p:spPr>
        <p:txBody>
          <a:bodyPr>
            <a:noAutofit/>
          </a:bodyPr>
          <a:lstStyle/>
          <a:p>
            <a:r>
              <a:rPr lang="en-US" sz="2400" dirty="0"/>
              <a:t>BSNL may contribute</a:t>
            </a:r>
            <a:r>
              <a:rPr lang="en-US" sz="2400" b="1" dirty="0"/>
              <a:t> on cost basis</a:t>
            </a:r>
            <a:r>
              <a:rPr lang="en-US" sz="2400" dirty="0"/>
              <a:t> w.r.t telecom trade in </a:t>
            </a:r>
            <a:r>
              <a:rPr lang="en-US" sz="2400" dirty="0" smtClean="0"/>
              <a:t>ITIs</a:t>
            </a:r>
            <a:endParaRPr lang="en-IN" sz="2400" dirty="0"/>
          </a:p>
        </p:txBody>
      </p:sp>
      <p:sp>
        <p:nvSpPr>
          <p:cNvPr id="3" name="Content Placeholder 2"/>
          <p:cNvSpPr>
            <a:spLocks noGrp="1"/>
          </p:cNvSpPr>
          <p:nvPr>
            <p:ph idx="1"/>
          </p:nvPr>
        </p:nvSpPr>
        <p:spPr>
          <a:xfrm>
            <a:off x="457200" y="1143000"/>
            <a:ext cx="8229600" cy="4608512"/>
          </a:xfrm>
        </p:spPr>
        <p:txBody>
          <a:bodyPr>
            <a:normAutofit fontScale="92500" lnSpcReduction="20000"/>
          </a:bodyPr>
          <a:lstStyle/>
          <a:p>
            <a:pPr lvl="0" algn="just"/>
            <a:r>
              <a:rPr lang="en-US" dirty="0"/>
              <a:t>Creation of course content for the identified telecom trades (in English language)</a:t>
            </a:r>
            <a:endParaRPr lang="en-IN" dirty="0"/>
          </a:p>
          <a:p>
            <a:pPr lvl="0" algn="just"/>
            <a:r>
              <a:rPr lang="en-US" dirty="0"/>
              <a:t>Creation and </a:t>
            </a:r>
            <a:r>
              <a:rPr lang="en-US" dirty="0" err="1"/>
              <a:t>upgradation</a:t>
            </a:r>
            <a:r>
              <a:rPr lang="en-US" dirty="0"/>
              <a:t> of course content in Govt. identified local languages (Is possible only after identification/availability of in-house translators and SMEs belongs to concerned language)</a:t>
            </a:r>
            <a:endParaRPr lang="en-IN" dirty="0"/>
          </a:p>
          <a:p>
            <a:pPr lvl="0" algn="just"/>
            <a:r>
              <a:rPr lang="en-US" dirty="0"/>
              <a:t>Designing initial  lab infra and upgrading the same to tune advancement in the system</a:t>
            </a:r>
            <a:endParaRPr lang="en-IN" dirty="0"/>
          </a:p>
          <a:p>
            <a:pPr lvl="0" algn="just"/>
            <a:r>
              <a:rPr lang="en-US" dirty="0"/>
              <a:t>Train the faculty for their initial specialized training</a:t>
            </a:r>
            <a:endParaRPr lang="en-IN" dirty="0"/>
          </a:p>
          <a:p>
            <a:endParaRPr lang="en-IN"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125</a:t>
            </a:fld>
            <a:endParaRPr lang="en-US" dirty="0"/>
          </a:p>
        </p:txBody>
      </p:sp>
    </p:spTree>
    <p:extLst>
      <p:ext uri="{BB962C8B-B14F-4D97-AF65-F5344CB8AC3E}">
        <p14:creationId xmlns:p14="http://schemas.microsoft.com/office/powerpoint/2010/main" xmlns="" val="6342554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just"/>
            <a:r>
              <a:rPr lang="en-US" dirty="0" err="1"/>
              <a:t>Upgradation</a:t>
            </a:r>
            <a:r>
              <a:rPr lang="en-US" dirty="0"/>
              <a:t> training to faculty whenever required</a:t>
            </a:r>
            <a:endParaRPr lang="en-IN" dirty="0"/>
          </a:p>
          <a:p>
            <a:pPr lvl="0" algn="just"/>
            <a:r>
              <a:rPr lang="en-US" dirty="0"/>
              <a:t>Sale of spare / scraped items/systems to set up labs as demo/working models (OF cables, copper cables, Switch board cables, power cables,  instruments, Batteries, power packs, tower materials, OF accessories, Switches, Trans. Systems, antennas, wave guides, meters, etc.)</a:t>
            </a:r>
            <a:endParaRPr lang="en-IN" dirty="0"/>
          </a:p>
          <a:p>
            <a:pPr lvl="0" algn="just"/>
            <a:r>
              <a:rPr lang="en-US" dirty="0"/>
              <a:t>Periodic validation of Telecom Lab infra</a:t>
            </a:r>
            <a:endParaRPr lang="en-IN" dirty="0"/>
          </a:p>
          <a:p>
            <a:endParaRPr lang="en-IN" dirty="0"/>
          </a:p>
        </p:txBody>
      </p:sp>
      <p:sp>
        <p:nvSpPr>
          <p:cNvPr id="4" name="Title 1"/>
          <p:cNvSpPr txBox="1">
            <a:spLocks/>
          </p:cNvSpPr>
          <p:nvPr/>
        </p:nvSpPr>
        <p:spPr bwMode="auto">
          <a:xfrm>
            <a:off x="0" y="76200"/>
            <a:ext cx="85344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r>
              <a:rPr lang="en-US" sz="2400" dirty="0" smtClean="0"/>
              <a:t>BSNL may contribute</a:t>
            </a:r>
            <a:r>
              <a:rPr lang="en-US" sz="2400" b="1" dirty="0" smtClean="0"/>
              <a:t> on cost basis</a:t>
            </a:r>
            <a:r>
              <a:rPr lang="en-US" sz="2400" dirty="0" smtClean="0"/>
              <a:t> w.r.t telecom trade in ITIs</a:t>
            </a:r>
            <a:endParaRPr lang="en-IN" sz="2400" dirty="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126</a:t>
            </a:fld>
            <a:endParaRPr lang="en-US" dirty="0"/>
          </a:p>
        </p:txBody>
      </p:sp>
    </p:spTree>
    <p:extLst>
      <p:ext uri="{BB962C8B-B14F-4D97-AF65-F5344CB8AC3E}">
        <p14:creationId xmlns:p14="http://schemas.microsoft.com/office/powerpoint/2010/main" xmlns="" val="64140800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ttc\AppData\Local\Temp\Rar$DI78.072\1118_examp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163" y="2362200"/>
            <a:ext cx="5619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txBox="1">
            <a:spLocks/>
          </p:cNvSpPr>
          <p:nvPr/>
        </p:nvSpPr>
        <p:spPr bwMode="auto">
          <a:xfrm>
            <a:off x="4419600" y="2971800"/>
            <a:ext cx="5003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Blip>
                <a:blip r:embed="rId3"/>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a:solidFill>
                  <a:srgbClr val="000000"/>
                </a:solidFill>
                <a:latin typeface="Arial" charset="0"/>
              </a:rPr>
              <a:t>Thank You</a:t>
            </a:r>
          </a:p>
        </p:txBody>
      </p:sp>
      <p:sp>
        <p:nvSpPr>
          <p:cNvPr id="3" name="Footer Placeholder 2"/>
          <p:cNvSpPr>
            <a:spLocks noGrp="1"/>
          </p:cNvSpPr>
          <p:nvPr>
            <p:ph type="ftr" sz="quarter" idx="10"/>
          </p:nvPr>
        </p:nvSpPr>
        <p:spPr/>
        <p:txBody>
          <a:bodyPr/>
          <a:lstStyle/>
          <a:p>
            <a:pPr>
              <a:defRPr/>
            </a:pPr>
            <a:r>
              <a:rPr lang="en-AU" smtClean="0"/>
              <a:t>For Restricted Circulation</a:t>
            </a:r>
            <a:endParaRPr lang="en-AU"/>
          </a:p>
        </p:txBody>
      </p:sp>
      <p:sp>
        <p:nvSpPr>
          <p:cNvPr id="4" name="Slide Number Placeholder 3"/>
          <p:cNvSpPr>
            <a:spLocks noGrp="1"/>
          </p:cNvSpPr>
          <p:nvPr>
            <p:ph type="sldNum" sz="quarter" idx="11"/>
          </p:nvPr>
        </p:nvSpPr>
        <p:spPr/>
        <p:txBody>
          <a:bodyPr/>
          <a:lstStyle/>
          <a:p>
            <a:pPr>
              <a:defRPr/>
            </a:pPr>
            <a:fld id="{97919B30-949A-4F9D-A043-BF3431AAD14A}" type="slidenum">
              <a:rPr lang="en-GB" smtClean="0"/>
              <a:pPr>
                <a:defRPr/>
              </a:pPr>
              <a:t>127</a:t>
            </a:fld>
            <a:endParaRPr lang="en-GB"/>
          </a:p>
        </p:txBody>
      </p:sp>
    </p:spTree>
    <p:extLst>
      <p:ext uri="{BB962C8B-B14F-4D97-AF65-F5344CB8AC3E}">
        <p14:creationId xmlns:p14="http://schemas.microsoft.com/office/powerpoint/2010/main" xmlns="" val="168689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53000"/>
            <a:ext cx="6781800" cy="1371600"/>
          </a:xfrm>
        </p:spPr>
        <p:txBody>
          <a:bodyPr/>
          <a:lstStyle/>
          <a:p>
            <a:r>
              <a:rPr lang="en-US" sz="2400" b="0" dirty="0" smtClean="0">
                <a:solidFill>
                  <a:schemeClr val="tx2"/>
                </a:solidFill>
              </a:rPr>
              <a:t>Simultaneous Training Capacity- 588</a:t>
            </a:r>
            <a:br>
              <a:rPr lang="en-US" sz="2400" b="0" dirty="0" smtClean="0">
                <a:solidFill>
                  <a:schemeClr val="tx2"/>
                </a:solidFill>
              </a:rPr>
            </a:br>
            <a:r>
              <a:rPr lang="en-US" sz="2400" b="0" dirty="0" smtClean="0">
                <a:solidFill>
                  <a:schemeClr val="tx2"/>
                </a:solidFill>
              </a:rPr>
              <a:t>Hostel Accommodation Capacity-434</a:t>
            </a:r>
            <a:br>
              <a:rPr lang="en-US" sz="2400" b="0" dirty="0" smtClean="0">
                <a:solidFill>
                  <a:schemeClr val="tx2"/>
                </a:solidFill>
              </a:rPr>
            </a:br>
            <a:endParaRPr lang="en-US" sz="2400" b="0" dirty="0">
              <a:solidFill>
                <a:schemeClr val="tx2"/>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9" name="Picture Placeholder 8" descr="DSC01963.JPG"/>
          <p:cNvPicPr>
            <a:picLocks noGrp="1" noChangeAspect="1"/>
          </p:cNvPicPr>
          <p:nvPr>
            <p:ph type="pic" idx="1"/>
          </p:nvPr>
        </p:nvPicPr>
        <p:blipFill>
          <a:blip r:embed="rId2" cstate="print"/>
          <a:srcRect/>
          <a:stretch>
            <a:fillRect/>
          </a:stretch>
        </p:blipFill>
        <p:spPr>
          <a:xfrm>
            <a:off x="609600" y="1219200"/>
            <a:ext cx="7391400" cy="4114800"/>
          </a:xfrm>
        </p:spPr>
      </p:pic>
      <p:sp>
        <p:nvSpPr>
          <p:cNvPr id="8" name="Rectangle 7"/>
          <p:cNvSpPr/>
          <p:nvPr/>
        </p:nvSpPr>
        <p:spPr>
          <a:xfrm>
            <a:off x="3505200" y="228600"/>
            <a:ext cx="4343401" cy="461665"/>
          </a:xfrm>
          <a:prstGeom prst="rect">
            <a:avLst/>
          </a:prstGeom>
        </p:spPr>
        <p:txBody>
          <a:bodyPr wrap="square">
            <a:spAutoFit/>
          </a:bodyPr>
          <a:lstStyle/>
          <a:p>
            <a:r>
              <a:rPr lang="en-US" sz="2400" b="1" dirty="0" err="1">
                <a:solidFill>
                  <a:schemeClr val="bg1"/>
                </a:solidFill>
              </a:rPr>
              <a:t>BRBRAITT,Jabalpur</a:t>
            </a:r>
            <a:endParaRPr lang="en-IN" sz="2400" b="1" dirty="0">
              <a:solidFill>
                <a:schemeClr val="bg1"/>
              </a:solidFill>
            </a:endParaRPr>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13</a:t>
            </a:fld>
            <a:endParaRPr lang="en-US" dirty="0"/>
          </a:p>
        </p:txBody>
      </p:sp>
      <p:sp>
        <p:nvSpPr>
          <p:cNvPr id="7" name="TextBox 6"/>
          <p:cNvSpPr txBox="1"/>
          <p:nvPr/>
        </p:nvSpPr>
        <p:spPr>
          <a:xfrm>
            <a:off x="1828800" y="838200"/>
            <a:ext cx="5943600" cy="369332"/>
          </a:xfrm>
          <a:prstGeom prst="rect">
            <a:avLst/>
          </a:prstGeom>
          <a:noFill/>
        </p:spPr>
        <p:txBody>
          <a:bodyPr wrap="square" rtlCol="0">
            <a:spAutoFit/>
          </a:bodyPr>
          <a:lstStyle/>
          <a:p>
            <a:pPr algn="ctr"/>
            <a:r>
              <a:rPr lang="en-US" dirty="0" smtClean="0"/>
              <a:t>ISO 9001:2008 Certified institute</a:t>
            </a:r>
            <a:endParaRPr lang="en-US" dirty="0"/>
          </a:p>
        </p:txBody>
      </p:sp>
    </p:spTree>
    <p:extLst>
      <p:ext uri="{BB962C8B-B14F-4D97-AF65-F5344CB8AC3E}">
        <p14:creationId xmlns:p14="http://schemas.microsoft.com/office/powerpoint/2010/main" xmlns="" val="3064285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FA1758A7-EE8A-4A87-9C11-58A6C03C9B7E}" type="slidenum">
              <a:rPr lang="en-US" altLang="en-US" sz="1400" smtClean="0"/>
              <a:pPr eaLnBrk="1" hangingPunct="1">
                <a:spcBef>
                  <a:spcPct val="0"/>
                </a:spcBef>
                <a:buFontTx/>
                <a:buNone/>
              </a:pPr>
              <a:t>14</a:t>
            </a:fld>
            <a:endParaRPr lang="en-US" altLang="en-US" sz="1400" smtClean="0"/>
          </a:p>
        </p:txBody>
      </p:sp>
      <p:sp>
        <p:nvSpPr>
          <p:cNvPr id="6148" name="Rectangle 2"/>
          <p:cNvSpPr>
            <a:spLocks noGrp="1" noChangeArrowheads="1"/>
          </p:cNvSpPr>
          <p:nvPr>
            <p:ph type="title"/>
          </p:nvPr>
        </p:nvSpPr>
        <p:spPr>
          <a:xfrm>
            <a:off x="609600" y="76200"/>
            <a:ext cx="7467600" cy="730250"/>
          </a:xfrm>
        </p:spPr>
        <p:txBody>
          <a:bodyPr/>
          <a:lstStyle/>
          <a:p>
            <a:pPr algn="ctr"/>
            <a:r>
              <a:rPr lang="en-US" altLang="en-US" sz="4000" b="1" dirty="0" smtClean="0"/>
              <a:t/>
            </a:r>
            <a:br>
              <a:rPr lang="en-US" altLang="en-US" sz="4000" b="1" dirty="0" smtClean="0"/>
            </a:br>
            <a:r>
              <a:rPr lang="en-US" altLang="en-US" sz="4000" b="1" dirty="0" smtClean="0"/>
              <a:t>VISION  </a:t>
            </a:r>
            <a:br>
              <a:rPr lang="en-US" altLang="en-US" sz="4000" b="1" dirty="0" smtClean="0"/>
            </a:br>
            <a:endParaRPr lang="en-US" altLang="en-US" sz="4000" b="1" dirty="0" smtClean="0"/>
          </a:p>
        </p:txBody>
      </p:sp>
      <p:sp>
        <p:nvSpPr>
          <p:cNvPr id="6149" name="Rectangle 3"/>
          <p:cNvSpPr>
            <a:spLocks noGrp="1" noChangeArrowheads="1"/>
          </p:cNvSpPr>
          <p:nvPr>
            <p:ph type="body" idx="1"/>
          </p:nvPr>
        </p:nvSpPr>
        <p:spPr>
          <a:xfrm>
            <a:off x="533400" y="1447800"/>
            <a:ext cx="8343900" cy="4678363"/>
          </a:xfrm>
        </p:spPr>
        <p:txBody>
          <a:bodyPr/>
          <a:lstStyle/>
          <a:p>
            <a:pPr marL="0" indent="0" algn="just">
              <a:buNone/>
            </a:pPr>
            <a:r>
              <a:rPr lang="en-US" altLang="en-US" sz="4000" dirty="0" smtClean="0">
                <a:latin typeface="Times New Roman" panose="02020603050405020304" pitchFamily="18" charset="0"/>
                <a:cs typeface="Times New Roman" panose="02020603050405020304" pitchFamily="18" charset="0"/>
              </a:rPr>
              <a:t>To be a Support </a:t>
            </a:r>
            <a:r>
              <a:rPr lang="en-US" altLang="en-US" sz="4000" dirty="0">
                <a:latin typeface="Times New Roman" panose="02020603050405020304" pitchFamily="18" charset="0"/>
                <a:cs typeface="Times New Roman" panose="02020603050405020304" pitchFamily="18" charset="0"/>
              </a:rPr>
              <a:t>C</a:t>
            </a:r>
            <a:r>
              <a:rPr lang="en-US" altLang="en-US" sz="4000" dirty="0" smtClean="0">
                <a:latin typeface="Times New Roman" panose="02020603050405020304" pitchFamily="18" charset="0"/>
                <a:cs typeface="Times New Roman" panose="02020603050405020304" pitchFamily="18" charset="0"/>
              </a:rPr>
              <a:t>entre of Excellence for BSNL field units by endeavoring to maintain highest standards in Training and by helping to resolve their technology related issues.</a:t>
            </a:r>
          </a:p>
          <a:p>
            <a:pPr marL="0" indent="0" algn="just">
              <a:buNone/>
            </a:pPr>
            <a:endParaRPr lang="en-US" altLang="en-US" sz="4000" dirty="0" smtClean="0">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Tree>
    <p:extLst>
      <p:ext uri="{BB962C8B-B14F-4D97-AF65-F5344CB8AC3E}">
        <p14:creationId xmlns:p14="http://schemas.microsoft.com/office/powerpoint/2010/main" xmlns="" val="2910016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305800" cy="730250"/>
          </a:xfrm>
        </p:spPr>
        <p:txBody>
          <a:bodyPr/>
          <a:lstStyle/>
          <a:p>
            <a:r>
              <a:rPr lang="en-US" dirty="0" smtClean="0">
                <a:latin typeface="Times New Roman" panose="02020603050405020304" pitchFamily="18" charset="0"/>
                <a:cs typeface="Times New Roman" panose="02020603050405020304" pitchFamily="18" charset="0"/>
              </a:rPr>
              <a:t>Important </a:t>
            </a:r>
            <a:r>
              <a:rPr lang="en-US" sz="4400" dirty="0" smtClean="0">
                <a:latin typeface="Times New Roman" panose="02020603050405020304" pitchFamily="18" charset="0"/>
                <a:cs typeface="Times New Roman" panose="02020603050405020304" pitchFamily="18" charset="0"/>
              </a:rPr>
              <a:t> </a:t>
            </a:r>
            <a:r>
              <a:rPr lang="en-US" dirty="0">
                <a:solidFill>
                  <a:schemeClr val="bg1">
                    <a:lumMod val="95000"/>
                  </a:schemeClr>
                </a:solidFill>
                <a:latin typeface="Times New Roman" panose="02020603050405020304" pitchFamily="18" charset="0"/>
                <a:cs typeface="Times New Roman" panose="02020603050405020304" pitchFamily="18" charset="0"/>
              </a:rPr>
              <a:t>Labs </a:t>
            </a:r>
            <a:r>
              <a:rPr lang="en-US" dirty="0" smtClean="0">
                <a:solidFill>
                  <a:schemeClr val="bg1">
                    <a:lumMod val="95000"/>
                  </a:schemeClr>
                </a:solidFill>
                <a:latin typeface="Times New Roman" panose="02020603050405020304" pitchFamily="18" charset="0"/>
                <a:cs typeface="Times New Roman" panose="02020603050405020304" pitchFamily="18" charset="0"/>
              </a:rPr>
              <a:t>at BRBRAITT</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smtClean="0"/>
              <a:t>Mobile Communication Labs</a:t>
            </a:r>
          </a:p>
          <a:p>
            <a:pPr eaLnBrk="1" fontAlgn="t" hangingPunct="1"/>
            <a:r>
              <a:rPr lang="en-US" dirty="0"/>
              <a:t>Third Generation (3G ) Mobile Lab-Ericsson</a:t>
            </a:r>
          </a:p>
          <a:p>
            <a:pPr eaLnBrk="1" fontAlgn="t" hangingPunct="1"/>
            <a:r>
              <a:rPr lang="en-US" dirty="0"/>
              <a:t>Third Generation (3G ) Mobile Lab-Alcatel</a:t>
            </a:r>
          </a:p>
          <a:p>
            <a:pPr eaLnBrk="1" fontAlgn="t" hangingPunct="1"/>
            <a:r>
              <a:rPr lang="en-US" dirty="0"/>
              <a:t>Alcatel GSM ( 2.5G )</a:t>
            </a:r>
          </a:p>
          <a:p>
            <a:pPr eaLnBrk="1" fontAlgn="t" hangingPunct="1"/>
            <a:r>
              <a:rPr lang="en-US" dirty="0"/>
              <a:t>CDMA 2000 1x and EVDO Lab-ZTE</a:t>
            </a:r>
          </a:p>
          <a:p>
            <a:pPr eaLnBrk="1" fontAlgn="t" hangingPunct="1"/>
            <a:r>
              <a:rPr lang="en-US" dirty="0"/>
              <a:t>RF Planning and Optimization Lab</a:t>
            </a:r>
          </a:p>
          <a:p>
            <a:pPr eaLnBrk="1" fontAlgn="t" hangingPunct="1"/>
            <a:r>
              <a:rPr lang="en-US" dirty="0"/>
              <a:t>Antenna Lab</a:t>
            </a:r>
          </a:p>
          <a:p>
            <a:pPr marL="0" indent="0">
              <a:buNone/>
            </a:pPr>
            <a:endParaRPr lang="en-US" dirty="0"/>
          </a:p>
          <a:p>
            <a:pPr>
              <a:buFont typeface="Arial" panose="020B0604020202020204" pitchFamily="34" charset="0"/>
              <a:buChar char="•"/>
            </a:pPr>
            <a:endParaRPr lang="en-US" dirty="0" smtClean="0"/>
          </a:p>
          <a:p>
            <a:endParaRPr lang="en-IN"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15</a:t>
            </a:fld>
            <a:endParaRPr lang="en-US" dirty="0"/>
          </a:p>
        </p:txBody>
      </p:sp>
    </p:spTree>
    <p:extLst>
      <p:ext uri="{BB962C8B-B14F-4D97-AF65-F5344CB8AC3E}">
        <p14:creationId xmlns:p14="http://schemas.microsoft.com/office/powerpoint/2010/main" xmlns="" val="311091094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305800" cy="730250"/>
          </a:xfrm>
        </p:spPr>
        <p:txBody>
          <a:bodyPr/>
          <a:lstStyle/>
          <a:p>
            <a:r>
              <a:rPr lang="en-US" dirty="0" smtClean="0">
                <a:latin typeface="Times New Roman" panose="02020603050405020304" pitchFamily="18" charset="0"/>
                <a:cs typeface="Times New Roman" panose="02020603050405020304" pitchFamily="18" charset="0"/>
              </a:rPr>
              <a:t>Important </a:t>
            </a:r>
            <a:r>
              <a:rPr lang="en-US" sz="4400" dirty="0" smtClean="0">
                <a:latin typeface="Times New Roman" panose="02020603050405020304" pitchFamily="18" charset="0"/>
                <a:cs typeface="Times New Roman" panose="02020603050405020304" pitchFamily="18" charset="0"/>
              </a:rPr>
              <a:t> </a:t>
            </a:r>
            <a:r>
              <a:rPr lang="en-US" dirty="0">
                <a:solidFill>
                  <a:schemeClr val="bg1">
                    <a:lumMod val="95000"/>
                  </a:schemeClr>
                </a:solidFill>
                <a:latin typeface="Times New Roman" panose="02020603050405020304" pitchFamily="18" charset="0"/>
                <a:cs typeface="Times New Roman" panose="02020603050405020304" pitchFamily="18" charset="0"/>
              </a:rPr>
              <a:t>Labs Available in BRBRAITT</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smtClean="0"/>
              <a:t>Information Technology and Data Network Lab</a:t>
            </a:r>
          </a:p>
          <a:p>
            <a:pPr eaLnBrk="1" fontAlgn="t" hangingPunct="1"/>
            <a:r>
              <a:rPr lang="en-US" dirty="0"/>
              <a:t>Multi Protocol Label Switching (MPLS-VPN)</a:t>
            </a:r>
          </a:p>
          <a:p>
            <a:pPr eaLnBrk="1" fontAlgn="t" hangingPunct="1"/>
            <a:r>
              <a:rPr lang="en-US" dirty="0" err="1"/>
              <a:t>Multiplay</a:t>
            </a:r>
            <a:r>
              <a:rPr lang="en-US" dirty="0"/>
              <a:t> Broadband Lab</a:t>
            </a:r>
          </a:p>
          <a:p>
            <a:pPr eaLnBrk="1" fontAlgn="t" hangingPunct="1"/>
            <a:r>
              <a:rPr lang="en-US" dirty="0"/>
              <a:t>ISP</a:t>
            </a:r>
          </a:p>
          <a:p>
            <a:pPr eaLnBrk="1" fontAlgn="t" hangingPunct="1"/>
            <a:r>
              <a:rPr lang="en-US" dirty="0"/>
              <a:t>ERP</a:t>
            </a:r>
          </a:p>
          <a:p>
            <a:pPr eaLnBrk="1" fontAlgn="t" hangingPunct="1"/>
            <a:r>
              <a:rPr lang="en-US" dirty="0"/>
              <a:t>PC Hardware</a:t>
            </a:r>
          </a:p>
          <a:p>
            <a:pPr eaLnBrk="1" fontAlgn="t" hangingPunct="1"/>
            <a:r>
              <a:rPr lang="en-US" dirty="0"/>
              <a:t>Proxy &amp; Servers</a:t>
            </a:r>
          </a:p>
          <a:p>
            <a:pPr marL="0" indent="0">
              <a:buNone/>
            </a:pPr>
            <a:endParaRPr lang="en-US" dirty="0" smtClean="0"/>
          </a:p>
          <a:p>
            <a:pPr marL="0" indent="0">
              <a:buNone/>
            </a:pPr>
            <a:endParaRPr lang="en-US" dirty="0"/>
          </a:p>
          <a:p>
            <a:pPr>
              <a:buFont typeface="Arial" panose="020B0604020202020204" pitchFamily="34" charset="0"/>
              <a:buChar char="•"/>
            </a:pPr>
            <a:endParaRPr lang="en-US" dirty="0" smtClean="0"/>
          </a:p>
          <a:p>
            <a:endParaRPr lang="en-IN"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16</a:t>
            </a:fld>
            <a:endParaRPr lang="en-US" dirty="0"/>
          </a:p>
        </p:txBody>
      </p:sp>
    </p:spTree>
    <p:extLst>
      <p:ext uri="{BB962C8B-B14F-4D97-AF65-F5344CB8AC3E}">
        <p14:creationId xmlns:p14="http://schemas.microsoft.com/office/powerpoint/2010/main" xmlns="" val="2633693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305800" cy="730250"/>
          </a:xfrm>
        </p:spPr>
        <p:txBody>
          <a:bodyPr/>
          <a:lstStyle/>
          <a:p>
            <a:r>
              <a:rPr lang="en-US" dirty="0" smtClean="0">
                <a:latin typeface="Times New Roman" panose="02020603050405020304" pitchFamily="18" charset="0"/>
                <a:cs typeface="Times New Roman" panose="02020603050405020304" pitchFamily="18" charset="0"/>
              </a:rPr>
              <a:t>Important </a:t>
            </a:r>
            <a:r>
              <a:rPr lang="en-US" sz="4400" dirty="0" smtClean="0">
                <a:latin typeface="Times New Roman" panose="02020603050405020304" pitchFamily="18" charset="0"/>
                <a:cs typeface="Times New Roman" panose="02020603050405020304" pitchFamily="18" charset="0"/>
              </a:rPr>
              <a:t> </a:t>
            </a:r>
            <a:r>
              <a:rPr lang="en-US" dirty="0">
                <a:solidFill>
                  <a:schemeClr val="bg1">
                    <a:lumMod val="95000"/>
                  </a:schemeClr>
                </a:solidFill>
                <a:latin typeface="Times New Roman" panose="02020603050405020304" pitchFamily="18" charset="0"/>
                <a:cs typeface="Times New Roman" panose="02020603050405020304" pitchFamily="18" charset="0"/>
              </a:rPr>
              <a:t>Labs Available in BRBRAITT</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smtClean="0"/>
              <a:t>Digital Switching Labs</a:t>
            </a:r>
          </a:p>
          <a:p>
            <a:pPr eaLnBrk="1" fontAlgn="t" hangingPunct="1"/>
            <a:r>
              <a:rPr lang="en-US" dirty="0"/>
              <a:t>IP Based Next Generation Network ( NGN )</a:t>
            </a:r>
          </a:p>
          <a:p>
            <a:pPr eaLnBrk="1" fontAlgn="t" hangingPunct="1"/>
            <a:r>
              <a:rPr lang="en-US" dirty="0"/>
              <a:t>OCB-283 Lab</a:t>
            </a:r>
          </a:p>
          <a:p>
            <a:pPr eaLnBrk="1" fontAlgn="t" hangingPunct="1"/>
            <a:r>
              <a:rPr lang="en-US" dirty="0"/>
              <a:t>C-DOT MAX –XL</a:t>
            </a:r>
          </a:p>
          <a:p>
            <a:pPr eaLnBrk="1" fontAlgn="t" hangingPunct="1"/>
            <a:r>
              <a:rPr lang="en-US" dirty="0"/>
              <a:t>ISDN</a:t>
            </a:r>
          </a:p>
          <a:p>
            <a:pPr eaLnBrk="1" fontAlgn="t" hangingPunct="1"/>
            <a:r>
              <a:rPr lang="en-US" dirty="0"/>
              <a:t>SSTP</a:t>
            </a:r>
          </a:p>
          <a:p>
            <a:pPr eaLnBrk="1" fontAlgn="t" hangingPunct="1"/>
            <a:r>
              <a:rPr lang="en-US" dirty="0"/>
              <a:t>Class V NGN</a:t>
            </a:r>
          </a:p>
          <a:p>
            <a:pPr marL="0" indent="0">
              <a:buNone/>
            </a:pPr>
            <a:endParaRPr lang="en-US" dirty="0" smtClean="0"/>
          </a:p>
          <a:p>
            <a:pPr marL="0" indent="0">
              <a:buNone/>
            </a:pPr>
            <a:endParaRPr lang="en-US" dirty="0"/>
          </a:p>
          <a:p>
            <a:pPr>
              <a:buFont typeface="Arial" panose="020B0604020202020204" pitchFamily="34" charset="0"/>
              <a:buChar char="•"/>
            </a:pPr>
            <a:endParaRPr lang="en-US" dirty="0" smtClean="0"/>
          </a:p>
          <a:p>
            <a:endParaRPr lang="en-IN"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17</a:t>
            </a:fld>
            <a:endParaRPr lang="en-US" dirty="0"/>
          </a:p>
        </p:txBody>
      </p:sp>
    </p:spTree>
    <p:extLst>
      <p:ext uri="{BB962C8B-B14F-4D97-AF65-F5344CB8AC3E}">
        <p14:creationId xmlns:p14="http://schemas.microsoft.com/office/powerpoint/2010/main" xmlns="" val="197936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305800" cy="730250"/>
          </a:xfrm>
        </p:spPr>
        <p:txBody>
          <a:bodyPr/>
          <a:lstStyle/>
          <a:p>
            <a:r>
              <a:rPr lang="en-US" b="1" dirty="0" smtClean="0">
                <a:latin typeface="Times New Roman" panose="02020603050405020304" pitchFamily="18" charset="0"/>
                <a:cs typeface="Times New Roman" panose="02020603050405020304" pitchFamily="18" charset="0"/>
              </a:rPr>
              <a:t>Important </a:t>
            </a:r>
            <a:r>
              <a:rPr lang="en-US" sz="4400" b="1" dirty="0" smtClean="0">
                <a:latin typeface="Times New Roman" panose="02020603050405020304" pitchFamily="18" charset="0"/>
                <a:cs typeface="Times New Roman" panose="02020603050405020304" pitchFamily="18" charset="0"/>
              </a:rPr>
              <a:t> </a:t>
            </a:r>
            <a:r>
              <a:rPr lang="en-US" b="1" dirty="0">
                <a:solidFill>
                  <a:schemeClr val="bg1">
                    <a:lumMod val="95000"/>
                  </a:schemeClr>
                </a:solidFill>
                <a:latin typeface="Times New Roman" panose="02020603050405020304" pitchFamily="18" charset="0"/>
                <a:cs typeface="Times New Roman" panose="02020603050405020304" pitchFamily="18" charset="0"/>
              </a:rPr>
              <a:t>Labs </a:t>
            </a:r>
            <a:r>
              <a:rPr lang="en-US" b="1" dirty="0" smtClean="0">
                <a:solidFill>
                  <a:schemeClr val="bg1">
                    <a:lumMod val="95000"/>
                  </a:schemeClr>
                </a:solidFill>
                <a:latin typeface="Times New Roman" panose="02020603050405020304" pitchFamily="18" charset="0"/>
                <a:cs typeface="Times New Roman" panose="02020603050405020304" pitchFamily="18" charset="0"/>
              </a:rPr>
              <a:t>at BRBRAITT</a:t>
            </a:r>
            <a:endParaRPr lang="en-IN"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0" y="990600"/>
            <a:ext cx="8115300" cy="5135563"/>
          </a:xfrm>
        </p:spPr>
        <p:txBody>
          <a:bodyPr/>
          <a:lstStyle/>
          <a:p>
            <a:pPr marL="0" indent="0" eaLnBrk="1" fontAlgn="t" hangingPunct="1">
              <a:buNone/>
            </a:pPr>
            <a:r>
              <a:rPr lang="en-US" b="1" dirty="0" smtClean="0"/>
              <a:t>Transmission Labs</a:t>
            </a:r>
          </a:p>
          <a:p>
            <a:pPr eaLnBrk="1" fontAlgn="t" hangingPunct="1"/>
            <a:r>
              <a:rPr lang="en-US" dirty="0"/>
              <a:t>DWDM</a:t>
            </a:r>
            <a:endParaRPr lang="en-IN" dirty="0"/>
          </a:p>
          <a:p>
            <a:pPr eaLnBrk="1" fontAlgn="t" hangingPunct="1"/>
            <a:r>
              <a:rPr lang="en-US" dirty="0"/>
              <a:t>NG SDH</a:t>
            </a:r>
            <a:endParaRPr lang="en-IN" dirty="0"/>
          </a:p>
          <a:p>
            <a:pPr eaLnBrk="1" fontAlgn="t" hangingPunct="1"/>
            <a:r>
              <a:rPr lang="en-US" dirty="0"/>
              <a:t>Satellite</a:t>
            </a:r>
            <a:endParaRPr lang="en-IN" dirty="0"/>
          </a:p>
          <a:p>
            <a:pPr eaLnBrk="1" fontAlgn="t" hangingPunct="1"/>
            <a:r>
              <a:rPr lang="en-US" dirty="0" smtClean="0"/>
              <a:t>FTTH (GEPON based)</a:t>
            </a:r>
          </a:p>
          <a:p>
            <a:pPr eaLnBrk="1" fontAlgn="t" hangingPunct="1"/>
            <a:r>
              <a:rPr lang="en-US" dirty="0" smtClean="0"/>
              <a:t>OFC</a:t>
            </a:r>
            <a:endParaRPr lang="en-IN" dirty="0"/>
          </a:p>
          <a:p>
            <a:pPr eaLnBrk="1" fontAlgn="t" hangingPunct="1"/>
            <a:r>
              <a:rPr lang="en-US" dirty="0"/>
              <a:t>SDH</a:t>
            </a:r>
            <a:endParaRPr lang="en-IN" dirty="0"/>
          </a:p>
          <a:p>
            <a:pPr eaLnBrk="1" fontAlgn="t" hangingPunct="1"/>
            <a:r>
              <a:rPr lang="en-US" dirty="0" smtClean="0"/>
              <a:t>MLLN</a:t>
            </a:r>
            <a:endParaRPr lang="en-IN" dirty="0"/>
          </a:p>
          <a:p>
            <a:pPr eaLnBrk="1" fontAlgn="t" hangingPunct="1"/>
            <a:r>
              <a:rPr lang="en-US" dirty="0" smtClean="0"/>
              <a:t>Digital </a:t>
            </a:r>
            <a:r>
              <a:rPr lang="en-US" dirty="0"/>
              <a:t>UHF</a:t>
            </a:r>
            <a:endParaRPr lang="en-IN" dirty="0"/>
          </a:p>
          <a:p>
            <a:pPr marL="0" indent="0" algn="ctr">
              <a:buNone/>
            </a:pPr>
            <a:endParaRPr lang="en-US" dirty="0" smtClean="0"/>
          </a:p>
          <a:p>
            <a:pPr marL="0" indent="0" algn="ctr">
              <a:buNone/>
            </a:pPr>
            <a:endParaRPr lang="en-US" dirty="0" smtClean="0"/>
          </a:p>
          <a:p>
            <a:pPr marL="0" indent="0">
              <a:buNone/>
            </a:pPr>
            <a:endParaRPr lang="en-US" dirty="0" smtClean="0"/>
          </a:p>
          <a:p>
            <a:pPr marL="0" indent="0">
              <a:buNone/>
            </a:pPr>
            <a:endParaRPr lang="en-US" dirty="0"/>
          </a:p>
          <a:p>
            <a:pPr>
              <a:buFont typeface="Arial" panose="020B0604020202020204" pitchFamily="34" charset="0"/>
              <a:buChar char="•"/>
            </a:pPr>
            <a:endParaRPr lang="en-US" dirty="0" smtClean="0"/>
          </a:p>
          <a:p>
            <a:endParaRPr lang="en-IN"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18</a:t>
            </a:fld>
            <a:endParaRPr lang="en-US" dirty="0"/>
          </a:p>
        </p:txBody>
      </p:sp>
    </p:spTree>
    <p:extLst>
      <p:ext uri="{BB962C8B-B14F-4D97-AF65-F5344CB8AC3E}">
        <p14:creationId xmlns:p14="http://schemas.microsoft.com/office/powerpoint/2010/main" xmlns="" val="397504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1799F267-86DA-4593-B72A-F01BAC383FCB}" type="slidenum">
              <a:rPr lang="en-US" altLang="en-US" sz="1400" smtClean="0"/>
              <a:pPr eaLnBrk="1" hangingPunct="1">
                <a:spcBef>
                  <a:spcPct val="0"/>
                </a:spcBef>
                <a:buFontTx/>
                <a:buNone/>
              </a:pPr>
              <a:t>19</a:t>
            </a:fld>
            <a:endParaRPr lang="en-US" altLang="en-US" sz="1400" smtClean="0"/>
          </a:p>
        </p:txBody>
      </p:sp>
      <p:sp>
        <p:nvSpPr>
          <p:cNvPr id="9220" name="Rectangle 2"/>
          <p:cNvSpPr>
            <a:spLocks noGrp="1" noChangeArrowheads="1"/>
          </p:cNvSpPr>
          <p:nvPr>
            <p:ph type="title"/>
          </p:nvPr>
        </p:nvSpPr>
        <p:spPr/>
        <p:txBody>
          <a:bodyPr/>
          <a:lstStyle/>
          <a:p>
            <a:r>
              <a:rPr lang="en-US" altLang="en-US" sz="4000" b="1" dirty="0" smtClean="0"/>
              <a:t/>
            </a:r>
            <a:br>
              <a:rPr lang="en-US" altLang="en-US" sz="4000" b="1" dirty="0" smtClean="0"/>
            </a:br>
            <a:r>
              <a:rPr lang="en-US" altLang="en-US" sz="4000" b="1" dirty="0" smtClean="0"/>
              <a:t>MAJOR TRAINING ACTIVITIES</a:t>
            </a:r>
            <a:br>
              <a:rPr lang="en-US" altLang="en-US" sz="4000" b="1" dirty="0" smtClean="0"/>
            </a:br>
            <a:endParaRPr lang="en-US" altLang="en-US" sz="4000" b="1" dirty="0" smtClean="0"/>
          </a:p>
        </p:txBody>
      </p:sp>
      <p:sp>
        <p:nvSpPr>
          <p:cNvPr id="9221" name="Rectangle 3"/>
          <p:cNvSpPr>
            <a:spLocks noGrp="1" noChangeArrowheads="1"/>
          </p:cNvSpPr>
          <p:nvPr>
            <p:ph type="body" idx="1"/>
          </p:nvPr>
        </p:nvSpPr>
        <p:spPr>
          <a:xfrm>
            <a:off x="457200" y="914400"/>
            <a:ext cx="7772400" cy="5105400"/>
          </a:xfrm>
        </p:spPr>
        <p:txBody>
          <a:bodyPr/>
          <a:lstStyle/>
          <a:p>
            <a:pPr marL="0" indent="0">
              <a:lnSpc>
                <a:spcPct val="80000"/>
              </a:lnSpc>
              <a:buFontTx/>
              <a:buNone/>
            </a:pPr>
            <a:r>
              <a:rPr lang="en-US" altLang="en-US" dirty="0" smtClean="0"/>
              <a:t>The  </a:t>
            </a:r>
            <a:r>
              <a:rPr lang="en-US" altLang="en-US" u="sng" dirty="0" smtClean="0"/>
              <a:t>key areas </a:t>
            </a:r>
            <a:r>
              <a:rPr lang="en-US" altLang="en-US" dirty="0" smtClean="0"/>
              <a:t>in which  training is being imparted at present are:- </a:t>
            </a:r>
          </a:p>
          <a:p>
            <a:pPr>
              <a:lnSpc>
                <a:spcPct val="80000"/>
              </a:lnSpc>
            </a:pPr>
            <a:endParaRPr lang="en-US" altLang="en-US" sz="1800" dirty="0" smtClean="0"/>
          </a:p>
          <a:p>
            <a:pPr>
              <a:lnSpc>
                <a:spcPct val="80000"/>
              </a:lnSpc>
            </a:pPr>
            <a:r>
              <a:rPr lang="en-US" altLang="en-US" sz="2800" dirty="0" smtClean="0"/>
              <a:t>ERP</a:t>
            </a:r>
          </a:p>
          <a:p>
            <a:pPr>
              <a:lnSpc>
                <a:spcPct val="80000"/>
              </a:lnSpc>
            </a:pPr>
            <a:r>
              <a:rPr lang="en-US" altLang="en-US" sz="2800" dirty="0" smtClean="0"/>
              <a:t>Broad Band</a:t>
            </a:r>
          </a:p>
          <a:p>
            <a:pPr>
              <a:lnSpc>
                <a:spcPct val="80000"/>
              </a:lnSpc>
            </a:pPr>
            <a:r>
              <a:rPr lang="en-US" altLang="en-US" sz="2800" dirty="0" smtClean="0"/>
              <a:t>MPLS-VPN</a:t>
            </a:r>
          </a:p>
          <a:p>
            <a:pPr>
              <a:lnSpc>
                <a:spcPct val="80000"/>
              </a:lnSpc>
            </a:pPr>
            <a:r>
              <a:rPr lang="en-US" altLang="en-US" sz="2800" dirty="0" smtClean="0"/>
              <a:t>High Speed Data Services</a:t>
            </a:r>
            <a:endParaRPr lang="pt-BR" altLang="en-US" sz="2800" b="1" dirty="0" smtClean="0"/>
          </a:p>
          <a:p>
            <a:pPr>
              <a:lnSpc>
                <a:spcPct val="80000"/>
              </a:lnSpc>
            </a:pPr>
            <a:r>
              <a:rPr lang="pt-BR" altLang="en-US" sz="2800" dirty="0" smtClean="0"/>
              <a:t>Data Services (IPTV, VOIP etc).</a:t>
            </a:r>
            <a:endParaRPr lang="en-US" altLang="en-US" sz="2800" dirty="0" smtClean="0"/>
          </a:p>
          <a:p>
            <a:pPr>
              <a:lnSpc>
                <a:spcPct val="80000"/>
              </a:lnSpc>
            </a:pPr>
            <a:r>
              <a:rPr lang="en-US" altLang="en-US" sz="2800" dirty="0" smtClean="0"/>
              <a:t>Access Technology</a:t>
            </a:r>
          </a:p>
          <a:p>
            <a:pPr lvl="1">
              <a:lnSpc>
                <a:spcPct val="80000"/>
              </a:lnSpc>
              <a:buFontTx/>
              <a:buNone/>
            </a:pPr>
            <a:r>
              <a:rPr lang="en-US" altLang="en-US" dirty="0" smtClean="0"/>
              <a:t>-Wi-Fi  &amp; Wi-MAX</a:t>
            </a:r>
          </a:p>
          <a:p>
            <a:pPr>
              <a:lnSpc>
                <a:spcPct val="80000"/>
              </a:lnSpc>
            </a:pPr>
            <a:r>
              <a:rPr lang="en-US" altLang="en-US" sz="2800" dirty="0" smtClean="0"/>
              <a:t>Wireless Communication</a:t>
            </a:r>
          </a:p>
          <a:p>
            <a:pPr>
              <a:lnSpc>
                <a:spcPct val="80000"/>
              </a:lnSpc>
            </a:pPr>
            <a:r>
              <a:rPr lang="en-US" altLang="en-US" sz="2800" dirty="0" smtClean="0"/>
              <a:t>Wireless Technology ( GSM &amp; CDMA</a:t>
            </a:r>
            <a:r>
              <a:rPr lang="en-US" altLang="en-US" sz="2000" dirty="0" smtClean="0"/>
              <a:t>) </a:t>
            </a:r>
            <a:endParaRPr lang="en-US" altLang="en-US" sz="1800" dirty="0" smtClean="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Tree>
    <p:extLst>
      <p:ext uri="{BB962C8B-B14F-4D97-AF65-F5344CB8AC3E}">
        <p14:creationId xmlns:p14="http://schemas.microsoft.com/office/powerpoint/2010/main" xmlns="" val="1167927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BSNL Training Setup Hierarchy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563708874"/>
              </p:ext>
            </p:extLst>
          </p:nvPr>
        </p:nvGraphicFramePr>
        <p:xfrm>
          <a:off x="228600" y="1133752"/>
          <a:ext cx="8915400" cy="513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7" name="TextBox 6"/>
          <p:cNvSpPr txBox="1"/>
          <p:nvPr/>
        </p:nvSpPr>
        <p:spPr>
          <a:xfrm>
            <a:off x="457200" y="2057400"/>
            <a:ext cx="1676400" cy="646331"/>
          </a:xfrm>
          <a:prstGeom prst="rect">
            <a:avLst/>
          </a:prstGeom>
          <a:noFill/>
        </p:spPr>
        <p:txBody>
          <a:bodyPr wrap="square" rtlCol="0">
            <a:spAutoFit/>
          </a:bodyPr>
          <a:lstStyle/>
          <a:p>
            <a:r>
              <a:rPr lang="en-US" dirty="0" smtClean="0"/>
              <a:t>Apex Training Centres-3</a:t>
            </a:r>
            <a:endParaRPr lang="en-US" dirty="0"/>
          </a:p>
        </p:txBody>
      </p:sp>
      <p:sp>
        <p:nvSpPr>
          <p:cNvPr id="8" name="TextBox 7"/>
          <p:cNvSpPr txBox="1"/>
          <p:nvPr/>
        </p:nvSpPr>
        <p:spPr>
          <a:xfrm>
            <a:off x="381000" y="3239869"/>
            <a:ext cx="1676400" cy="923330"/>
          </a:xfrm>
          <a:prstGeom prst="rect">
            <a:avLst/>
          </a:prstGeom>
          <a:noFill/>
        </p:spPr>
        <p:txBody>
          <a:bodyPr wrap="square" rtlCol="0">
            <a:spAutoFit/>
          </a:bodyPr>
          <a:lstStyle/>
          <a:p>
            <a:r>
              <a:rPr lang="en-US" dirty="0" smtClean="0"/>
              <a:t>Regional Training Centres-15</a:t>
            </a:r>
            <a:endParaRPr lang="en-US" dirty="0"/>
          </a:p>
        </p:txBody>
      </p:sp>
      <p:sp>
        <p:nvSpPr>
          <p:cNvPr id="9" name="TextBox 8"/>
          <p:cNvSpPr txBox="1"/>
          <p:nvPr/>
        </p:nvSpPr>
        <p:spPr>
          <a:xfrm>
            <a:off x="457200" y="4343400"/>
            <a:ext cx="1676400" cy="646331"/>
          </a:xfrm>
          <a:prstGeom prst="rect">
            <a:avLst/>
          </a:prstGeom>
          <a:noFill/>
        </p:spPr>
        <p:txBody>
          <a:bodyPr wrap="square" rtlCol="0">
            <a:spAutoFit/>
          </a:bodyPr>
          <a:lstStyle/>
          <a:p>
            <a:r>
              <a:rPr lang="en-US" dirty="0" smtClean="0"/>
              <a:t>Circle Training Centres-14</a:t>
            </a:r>
            <a:endParaRPr lang="en-US" dirty="0"/>
          </a:p>
        </p:txBody>
      </p:sp>
      <p:sp>
        <p:nvSpPr>
          <p:cNvPr id="10" name="TextBox 9"/>
          <p:cNvSpPr txBox="1"/>
          <p:nvPr/>
        </p:nvSpPr>
        <p:spPr>
          <a:xfrm>
            <a:off x="457200" y="5373469"/>
            <a:ext cx="1676400" cy="923330"/>
          </a:xfrm>
          <a:prstGeom prst="rect">
            <a:avLst/>
          </a:prstGeom>
          <a:noFill/>
        </p:spPr>
        <p:txBody>
          <a:bodyPr wrap="square" rtlCol="0">
            <a:spAutoFit/>
          </a:bodyPr>
          <a:lstStyle/>
          <a:p>
            <a:r>
              <a:rPr lang="en-US" dirty="0" smtClean="0"/>
              <a:t>District Training Centres-7</a:t>
            </a:r>
            <a:endParaRPr lang="en-US" dirty="0"/>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2</a:t>
            </a:fld>
            <a:endParaRPr lang="en-US" dirty="0"/>
          </a:p>
        </p:txBody>
      </p:sp>
    </p:spTree>
    <p:extLst>
      <p:ext uri="{BB962C8B-B14F-4D97-AF65-F5344CB8AC3E}">
        <p14:creationId xmlns:p14="http://schemas.microsoft.com/office/powerpoint/2010/main" xmlns="" val="1378861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DC13AC30-0F81-419F-9386-E3287F19A8F5}" type="slidenum">
              <a:rPr lang="en-US" altLang="en-US" sz="1400" smtClean="0"/>
              <a:pPr eaLnBrk="1" hangingPunct="1">
                <a:spcBef>
                  <a:spcPct val="0"/>
                </a:spcBef>
                <a:buFontTx/>
                <a:buNone/>
              </a:pPr>
              <a:t>20</a:t>
            </a:fld>
            <a:endParaRPr lang="en-US" altLang="en-US" sz="1400" smtClean="0"/>
          </a:p>
        </p:txBody>
      </p:sp>
      <p:sp>
        <p:nvSpPr>
          <p:cNvPr id="10244" name="Rectangle 2"/>
          <p:cNvSpPr>
            <a:spLocks noGrp="1" noChangeArrowheads="1"/>
          </p:cNvSpPr>
          <p:nvPr>
            <p:ph type="title"/>
          </p:nvPr>
        </p:nvSpPr>
        <p:spPr>
          <a:xfrm>
            <a:off x="762000" y="152400"/>
            <a:ext cx="7772400" cy="685800"/>
          </a:xfrm>
        </p:spPr>
        <p:txBody>
          <a:bodyPr/>
          <a:lstStyle/>
          <a:p>
            <a:r>
              <a:rPr lang="en-US" altLang="en-US" sz="4000" b="1" dirty="0" smtClean="0">
                <a:solidFill>
                  <a:schemeClr val="bg1"/>
                </a:solidFill>
              </a:rPr>
              <a:t>MAJOR TRAINING ACTIVITIES</a:t>
            </a:r>
          </a:p>
        </p:txBody>
      </p:sp>
      <p:sp>
        <p:nvSpPr>
          <p:cNvPr id="10245" name="Rectangle 3"/>
          <p:cNvSpPr>
            <a:spLocks noGrp="1" noChangeArrowheads="1"/>
          </p:cNvSpPr>
          <p:nvPr>
            <p:ph type="body" idx="1"/>
          </p:nvPr>
        </p:nvSpPr>
        <p:spPr/>
        <p:txBody>
          <a:bodyPr/>
          <a:lstStyle/>
          <a:p>
            <a:pPr>
              <a:lnSpc>
                <a:spcPct val="80000"/>
              </a:lnSpc>
            </a:pPr>
            <a:r>
              <a:rPr lang="en-US" altLang="en-US" sz="2400" b="1" dirty="0" smtClean="0"/>
              <a:t>Latest Digital Electronic Switching</a:t>
            </a:r>
          </a:p>
          <a:p>
            <a:pPr lvl="1">
              <a:lnSpc>
                <a:spcPct val="80000"/>
              </a:lnSpc>
            </a:pPr>
            <a:r>
              <a:rPr lang="en-US" altLang="en-US" sz="2400" b="1" dirty="0"/>
              <a:t>Digital Switches  like OCB-283/CDOT </a:t>
            </a:r>
          </a:p>
          <a:p>
            <a:pPr lvl="1">
              <a:lnSpc>
                <a:spcPct val="80000"/>
              </a:lnSpc>
            </a:pPr>
            <a:r>
              <a:rPr lang="en-US" altLang="en-US" sz="2400" b="1" dirty="0"/>
              <a:t>CCS#7, ISDN, Intelligent Network</a:t>
            </a:r>
          </a:p>
          <a:p>
            <a:pPr lvl="1">
              <a:lnSpc>
                <a:spcPct val="80000"/>
              </a:lnSpc>
            </a:pPr>
            <a:r>
              <a:rPr lang="en-US" altLang="en-US" sz="2400" b="1" dirty="0"/>
              <a:t>Next Generation Network  &amp; IP TAX </a:t>
            </a:r>
          </a:p>
          <a:p>
            <a:pPr lvl="1">
              <a:lnSpc>
                <a:spcPct val="80000"/>
              </a:lnSpc>
            </a:pPr>
            <a:r>
              <a:rPr lang="en-US" altLang="en-US" sz="2400" b="1" dirty="0"/>
              <a:t>SSTP</a:t>
            </a:r>
          </a:p>
          <a:p>
            <a:pPr>
              <a:lnSpc>
                <a:spcPct val="80000"/>
              </a:lnSpc>
            </a:pPr>
            <a:r>
              <a:rPr lang="en-US" altLang="en-US" sz="2400" b="1" dirty="0" smtClean="0"/>
              <a:t>Number Portability</a:t>
            </a:r>
          </a:p>
          <a:p>
            <a:pPr>
              <a:lnSpc>
                <a:spcPct val="80000"/>
              </a:lnSpc>
            </a:pPr>
            <a:r>
              <a:rPr lang="en-US" altLang="en-US" sz="2400" b="1" dirty="0" smtClean="0"/>
              <a:t>Transmission Technologies</a:t>
            </a:r>
          </a:p>
          <a:p>
            <a:pPr lvl="1">
              <a:lnSpc>
                <a:spcPct val="80000"/>
              </a:lnSpc>
            </a:pPr>
            <a:r>
              <a:rPr lang="en-US" altLang="en-US" sz="2400" b="1" dirty="0" smtClean="0"/>
              <a:t>STM-1,STM-4 &amp; STM-16</a:t>
            </a:r>
          </a:p>
          <a:p>
            <a:pPr lvl="1">
              <a:lnSpc>
                <a:spcPct val="80000"/>
              </a:lnSpc>
            </a:pPr>
            <a:r>
              <a:rPr lang="en-US" altLang="en-US" sz="2400" b="1" dirty="0" smtClean="0"/>
              <a:t>DWDM, GPON, GEPON</a:t>
            </a:r>
          </a:p>
          <a:p>
            <a:pPr lvl="1">
              <a:lnSpc>
                <a:spcPct val="80000"/>
              </a:lnSpc>
            </a:pPr>
            <a:r>
              <a:rPr lang="en-US" altLang="en-US" sz="2400" b="1" dirty="0" smtClean="0"/>
              <a:t>Next Generation SDH</a:t>
            </a:r>
          </a:p>
          <a:p>
            <a:pPr lvl="1">
              <a:lnSpc>
                <a:spcPct val="80000"/>
              </a:lnSpc>
            </a:pPr>
            <a:r>
              <a:rPr lang="en-US" altLang="en-US" sz="2400" b="1" dirty="0" smtClean="0"/>
              <a:t>OF Cables/Systems</a:t>
            </a:r>
          </a:p>
          <a:p>
            <a:pPr lvl="1">
              <a:lnSpc>
                <a:spcPct val="80000"/>
              </a:lnSpc>
            </a:pPr>
            <a:r>
              <a:rPr lang="en-US" altLang="en-US" sz="2400" b="1" dirty="0" smtClean="0"/>
              <a:t>MLLN</a:t>
            </a:r>
          </a:p>
          <a:p>
            <a:pPr>
              <a:lnSpc>
                <a:spcPct val="80000"/>
              </a:lnSpc>
            </a:pPr>
            <a:r>
              <a:rPr lang="en-US" altLang="en-US" sz="2400" b="1" dirty="0" smtClean="0"/>
              <a:t>Satellite Communication</a:t>
            </a:r>
          </a:p>
          <a:p>
            <a:pPr lvl="1">
              <a:lnSpc>
                <a:spcPct val="80000"/>
              </a:lnSpc>
            </a:pPr>
            <a:r>
              <a:rPr lang="en-US" altLang="en-US" sz="2000" b="1" dirty="0" smtClean="0"/>
              <a:t>MCPC -V-SAT, Ku band V-SAT, IDR</a:t>
            </a:r>
          </a:p>
          <a:p>
            <a:pPr>
              <a:lnSpc>
                <a:spcPct val="80000"/>
              </a:lnSpc>
            </a:pPr>
            <a:endParaRPr lang="en-US" altLang="en-US" sz="1800" dirty="0" smtClean="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Tree>
    <p:extLst>
      <p:ext uri="{BB962C8B-B14F-4D97-AF65-F5344CB8AC3E}">
        <p14:creationId xmlns:p14="http://schemas.microsoft.com/office/powerpoint/2010/main" xmlns="" val="946217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72200"/>
            <a:ext cx="9144000" cy="353328"/>
          </a:xfrm>
        </p:spPr>
        <p:txBody>
          <a:bodyPr>
            <a:noAutofit/>
          </a:bodyPr>
          <a:lstStyle/>
          <a:p>
            <a:pPr algn="l"/>
            <a:r>
              <a:rPr lang="en-US" sz="1800" dirty="0" smtClean="0">
                <a:solidFill>
                  <a:schemeClr val="tx2"/>
                </a:solidFill>
              </a:rPr>
              <a:t>1. CDOT LAB 2. CDOT cards Demonstration at CDOT MAX LAB</a:t>
            </a:r>
            <a:endParaRPr lang="en-US" sz="1800"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62" y="1524000"/>
            <a:ext cx="5331638" cy="4613030"/>
          </a:xfrm>
          <a:prstGeom prst="rect">
            <a:avLst/>
          </a:prstGeom>
          <a:ln>
            <a:noFill/>
          </a:ln>
          <a:effectLst>
            <a:softEdge rad="112500"/>
          </a:effectLst>
        </p:spPr>
      </p:pic>
      <p:sp>
        <p:nvSpPr>
          <p:cNvPr id="14" name="Rounded Rectangle 13"/>
          <p:cNvSpPr/>
          <p:nvPr/>
        </p:nvSpPr>
        <p:spPr>
          <a:xfrm>
            <a:off x="5174217" y="3373792"/>
            <a:ext cx="675759" cy="288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6" name="TextBox 15"/>
          <p:cNvSpPr txBox="1"/>
          <p:nvPr/>
        </p:nvSpPr>
        <p:spPr>
          <a:xfrm>
            <a:off x="0" y="240268"/>
            <a:ext cx="9144000" cy="461665"/>
          </a:xfrm>
          <a:prstGeom prst="rect">
            <a:avLst/>
          </a:prstGeom>
          <a:noFill/>
        </p:spPr>
        <p:txBody>
          <a:bodyPr wrap="square" rtlCol="0">
            <a:spAutoFit/>
          </a:bodyPr>
          <a:lstStyle/>
          <a:p>
            <a:pPr algn="ctr"/>
            <a:r>
              <a:rPr lang="en-US" sz="2400" b="1" dirty="0" smtClean="0">
                <a:solidFill>
                  <a:schemeClr val="bg1"/>
                </a:solidFill>
              </a:rPr>
              <a:t>C-DOT </a:t>
            </a:r>
            <a:r>
              <a:rPr lang="en-US" sz="2400" b="1" dirty="0" err="1" smtClean="0">
                <a:solidFill>
                  <a:schemeClr val="bg1"/>
                </a:solidFill>
              </a:rPr>
              <a:t>Lab,BRBRAITT</a:t>
            </a:r>
            <a:endParaRPr lang="en-US" sz="2400" b="1" dirty="0">
              <a:solidFill>
                <a:schemeClr val="bg1"/>
              </a:solidFill>
            </a:endParaRPr>
          </a:p>
        </p:txBody>
      </p:sp>
      <p:pic>
        <p:nvPicPr>
          <p:cNvPr id="12" name="Content Placeholder 5"/>
          <p:cNvPicPr>
            <a:picLocks noGrp="1"/>
          </p:cNvPicPr>
          <p:nvPr>
            <p:ph idx="1"/>
          </p:nvPr>
        </p:nvPicPr>
        <p:blipFill>
          <a:blip r:embed="rId3" cstate="print"/>
          <a:stretch>
            <a:fillRect/>
          </a:stretch>
        </p:blipFill>
        <p:spPr>
          <a:xfrm>
            <a:off x="4043892" y="1447800"/>
            <a:ext cx="5100108" cy="4678363"/>
          </a:xfrm>
          <a:prstGeom prst="rect">
            <a:avLst/>
          </a:prstGeom>
          <a:ln>
            <a:noFill/>
          </a:ln>
          <a:effectLst>
            <a:softEdge rad="112500"/>
          </a:effectLst>
        </p:spPr>
      </p:pic>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21</a:t>
            </a:fld>
            <a:endParaRPr lang="en-US" dirty="0"/>
          </a:p>
        </p:txBody>
      </p:sp>
    </p:spTree>
    <p:extLst>
      <p:ext uri="{BB962C8B-B14F-4D97-AF65-F5344CB8AC3E}">
        <p14:creationId xmlns:p14="http://schemas.microsoft.com/office/powerpoint/2010/main" xmlns="" val="3905548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00800"/>
            <a:ext cx="9144000" cy="353328"/>
          </a:xfrm>
        </p:spPr>
        <p:txBody>
          <a:bodyPr>
            <a:noAutofit/>
          </a:bodyPr>
          <a:lstStyle/>
          <a:p>
            <a:pPr algn="l"/>
            <a:r>
              <a:rPr lang="en-US" sz="1800" dirty="0" smtClean="0">
                <a:solidFill>
                  <a:schemeClr val="tx2"/>
                </a:solidFill>
              </a:rPr>
              <a:t>DWDM Lab</a:t>
            </a:r>
            <a:endParaRPr lang="en-US" sz="1800" dirty="0">
              <a:solidFill>
                <a:schemeClr val="tx2"/>
              </a:solidFill>
            </a:endParaRPr>
          </a:p>
        </p:txBody>
      </p:sp>
      <p:sp>
        <p:nvSpPr>
          <p:cNvPr id="16" name="TextBox 15"/>
          <p:cNvSpPr txBox="1"/>
          <p:nvPr/>
        </p:nvSpPr>
        <p:spPr>
          <a:xfrm>
            <a:off x="0" y="87868"/>
            <a:ext cx="9144000" cy="461665"/>
          </a:xfrm>
          <a:prstGeom prst="rect">
            <a:avLst/>
          </a:prstGeom>
          <a:noFill/>
        </p:spPr>
        <p:txBody>
          <a:bodyPr wrap="square" rtlCol="0">
            <a:spAutoFit/>
          </a:bodyPr>
          <a:lstStyle/>
          <a:p>
            <a:pPr algn="ctr"/>
            <a:r>
              <a:rPr lang="en-US" altLang="en-US" sz="2400" b="1" dirty="0" smtClean="0">
                <a:solidFill>
                  <a:schemeClr val="bg1"/>
                </a:solidFill>
              </a:rPr>
              <a:t>DWDM Lab</a:t>
            </a:r>
            <a:endParaRPr lang="en-US" sz="2400" b="1" dirty="0">
              <a:solidFill>
                <a:schemeClr val="bg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90600"/>
            <a:ext cx="9144000" cy="5080625"/>
          </a:xfrm>
          <a:prstGeom prst="rect">
            <a:avLst/>
          </a:prstGeom>
          <a:ln>
            <a:noFill/>
          </a:ln>
          <a:effectLst>
            <a:softEdge rad="112500"/>
          </a:effectLst>
        </p:spPr>
      </p:pic>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22</a:t>
            </a:fld>
            <a:endParaRPr lang="en-US" dirty="0"/>
          </a:p>
        </p:txBody>
      </p:sp>
    </p:spTree>
    <p:extLst>
      <p:ext uri="{BB962C8B-B14F-4D97-AF65-F5344CB8AC3E}">
        <p14:creationId xmlns:p14="http://schemas.microsoft.com/office/powerpoint/2010/main" xmlns="" val="3154173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2700"/>
            <a:ext cx="7543800" cy="730250"/>
          </a:xfrm>
        </p:spPr>
        <p:txBody>
          <a:bodyPr/>
          <a:lstStyle/>
          <a:p>
            <a:r>
              <a:rPr lang="en-US" sz="3200" dirty="0"/>
              <a:t>Broad Band  </a:t>
            </a:r>
            <a:r>
              <a:rPr lang="en-US" sz="3200" dirty="0" err="1"/>
              <a:t>Multiplay</a:t>
            </a:r>
            <a:endParaRPr lang="en-US" sz="3200"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pic>
        <p:nvPicPr>
          <p:cNvPr id="6" name="Content Placeholder 5"/>
          <p:cNvPicPr>
            <a:picLocks noGrp="1"/>
          </p:cNvPicPr>
          <p:nvPr>
            <p:ph idx="1"/>
          </p:nvPr>
        </p:nvPicPr>
        <p:blipFill rotWithShape="1">
          <a:blip r:embed="rId2" cstate="print"/>
          <a:srcRect l="28114"/>
          <a:stretch/>
        </p:blipFill>
        <p:spPr>
          <a:xfrm>
            <a:off x="5715000" y="670718"/>
            <a:ext cx="3429000" cy="5135563"/>
          </a:xfrm>
          <a:prstGeom prst="rect">
            <a:avLst/>
          </a:prstGeom>
          <a:ln>
            <a:noFill/>
          </a:ln>
          <a:effectLst>
            <a:softEdge rad="112500"/>
          </a:effectLst>
        </p:spPr>
      </p:pic>
      <p:pic>
        <p:nvPicPr>
          <p:cNvPr id="7" name="Picture 6"/>
          <p:cNvPicPr/>
          <p:nvPr/>
        </p:nvPicPr>
        <p:blipFill>
          <a:blip r:embed="rId3" cstate="print"/>
          <a:stretch>
            <a:fillRect/>
          </a:stretch>
        </p:blipFill>
        <p:spPr>
          <a:xfrm>
            <a:off x="0" y="1066800"/>
            <a:ext cx="6096000" cy="4343400"/>
          </a:xfrm>
          <a:prstGeom prst="rect">
            <a:avLst/>
          </a:prstGeom>
          <a:ln>
            <a:noFill/>
          </a:ln>
          <a:effectLst>
            <a:softEdge rad="112500"/>
          </a:effectLst>
        </p:spPr>
      </p:pic>
      <p:sp>
        <p:nvSpPr>
          <p:cNvPr id="8" name="Title 1"/>
          <p:cNvSpPr txBox="1">
            <a:spLocks/>
          </p:cNvSpPr>
          <p:nvPr/>
        </p:nvSpPr>
        <p:spPr bwMode="auto">
          <a:xfrm>
            <a:off x="76200" y="5791200"/>
            <a:ext cx="6858000" cy="51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r>
              <a:rPr lang="en-US" sz="1800" dirty="0" smtClean="0">
                <a:solidFill>
                  <a:schemeClr val="tx2"/>
                </a:solidFill>
              </a:rPr>
              <a:t>. Broad Band  </a:t>
            </a:r>
            <a:r>
              <a:rPr lang="en-US" sz="1800" dirty="0" err="1" smtClean="0">
                <a:solidFill>
                  <a:schemeClr val="tx2"/>
                </a:solidFill>
              </a:rPr>
              <a:t>Multiplay</a:t>
            </a:r>
            <a:r>
              <a:rPr lang="en-US" sz="1800" dirty="0" smtClean="0">
                <a:solidFill>
                  <a:schemeClr val="tx2"/>
                </a:solidFill>
              </a:rPr>
              <a:t> LAB</a:t>
            </a:r>
            <a:endParaRPr lang="en-US" sz="1800" dirty="0">
              <a:solidFill>
                <a:schemeClr val="tx2"/>
              </a:solidFill>
            </a:endParaRPr>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23</a:t>
            </a:fld>
            <a:endParaRPr lang="en-US" dirty="0"/>
          </a:p>
        </p:txBody>
      </p:sp>
    </p:spTree>
    <p:extLst>
      <p:ext uri="{BB962C8B-B14F-4D97-AF65-F5344CB8AC3E}">
        <p14:creationId xmlns:p14="http://schemas.microsoft.com/office/powerpoint/2010/main" xmlns="" val="2564757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3600"/>
            <a:ext cx="9144000" cy="353328"/>
          </a:xfrm>
        </p:spPr>
        <p:txBody>
          <a:bodyPr>
            <a:noAutofit/>
          </a:bodyPr>
          <a:lstStyle/>
          <a:p>
            <a:pPr algn="l"/>
            <a:r>
              <a:rPr lang="en-US" sz="1800" dirty="0" smtClean="0">
                <a:solidFill>
                  <a:schemeClr val="tx2"/>
                </a:solidFill>
              </a:rPr>
              <a:t>1. OFC Splicer 2. OF Cable </a:t>
            </a:r>
            <a:endParaRPr lang="en-US" sz="1800" dirty="0">
              <a:solidFill>
                <a:schemeClr val="tx2"/>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761999"/>
            <a:ext cx="4759378" cy="4838701"/>
          </a:xfrm>
          <a:prstGeom prst="rect">
            <a:avLst/>
          </a:prstGeom>
          <a:ln>
            <a:noFill/>
          </a:ln>
          <a:effectLst>
            <a:softEdge rad="112500"/>
          </a:effectLst>
        </p:spPr>
      </p:pic>
      <p:sp>
        <p:nvSpPr>
          <p:cNvPr id="14" name="TextBox 13"/>
          <p:cNvSpPr txBox="1"/>
          <p:nvPr/>
        </p:nvSpPr>
        <p:spPr>
          <a:xfrm>
            <a:off x="0" y="152400"/>
            <a:ext cx="9144000" cy="523220"/>
          </a:xfrm>
          <a:prstGeom prst="rect">
            <a:avLst/>
          </a:prstGeom>
          <a:noFill/>
        </p:spPr>
        <p:txBody>
          <a:bodyPr wrap="square" rtlCol="0">
            <a:spAutoFit/>
          </a:bodyPr>
          <a:lstStyle/>
          <a:p>
            <a:pPr algn="ctr"/>
            <a:r>
              <a:rPr lang="en-US" sz="2800" b="1" dirty="0" smtClean="0">
                <a:solidFill>
                  <a:schemeClr val="bg1"/>
                </a:solidFill>
              </a:rPr>
              <a:t>OPTICAL FIBER Lab</a:t>
            </a:r>
            <a:endParaRPr lang="en-US" sz="2800" b="1" dirty="0">
              <a:solidFill>
                <a:schemeClr val="bg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1" y="990600"/>
            <a:ext cx="4572000" cy="4610100"/>
          </a:xfrm>
          <a:prstGeom prst="rect">
            <a:avLst/>
          </a:prstGeom>
          <a:ln>
            <a:noFill/>
          </a:ln>
          <a:effectLst>
            <a:softEdge rad="112500"/>
          </a:effectLst>
        </p:spPr>
      </p:pic>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24</a:t>
            </a:fld>
            <a:endParaRPr lang="en-US" dirty="0"/>
          </a:p>
        </p:txBody>
      </p:sp>
    </p:spTree>
    <p:extLst>
      <p:ext uri="{BB962C8B-B14F-4D97-AF65-F5344CB8AC3E}">
        <p14:creationId xmlns:p14="http://schemas.microsoft.com/office/powerpoint/2010/main" xmlns="" val="1797614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88724"/>
            <a:ext cx="9144000" cy="353328"/>
          </a:xfrm>
        </p:spPr>
        <p:txBody>
          <a:bodyPr>
            <a:noAutofit/>
          </a:bodyPr>
          <a:lstStyle/>
          <a:p>
            <a:pPr algn="l"/>
            <a:r>
              <a:rPr lang="en-US" sz="1800" dirty="0" smtClean="0">
                <a:solidFill>
                  <a:schemeClr val="tx2"/>
                </a:solidFill>
              </a:rPr>
              <a:t>1. WAN Creation by students 2. Server Application Demonstration 3. Routers at LAB</a:t>
            </a:r>
            <a:endParaRPr lang="en-US" sz="1800" dirty="0">
              <a:solidFill>
                <a:schemeClr val="tx2"/>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48445" y="691662"/>
            <a:ext cx="4295555" cy="2584938"/>
          </a:xfrm>
          <a:prstGeom prst="rect">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88" y="3190025"/>
            <a:ext cx="9144000" cy="3247785"/>
          </a:xfrm>
          <a:prstGeom prst="rect">
            <a:avLst/>
          </a:prstGeom>
          <a:ln>
            <a:noFill/>
          </a:ln>
          <a:effectLst>
            <a:softEdge rad="112500"/>
          </a:effectLst>
        </p:spPr>
      </p:pic>
      <p:sp>
        <p:nvSpPr>
          <p:cNvPr id="11" name="Rounded Rectangle 10"/>
          <p:cNvSpPr/>
          <p:nvPr/>
        </p:nvSpPr>
        <p:spPr>
          <a:xfrm>
            <a:off x="0" y="702036"/>
            <a:ext cx="675759" cy="288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2" name="Rounded Rectangle 11"/>
          <p:cNvSpPr/>
          <p:nvPr/>
        </p:nvSpPr>
        <p:spPr>
          <a:xfrm>
            <a:off x="35442" y="2901461"/>
            <a:ext cx="675759" cy="288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3" name="Rounded Rectangle 12"/>
          <p:cNvSpPr/>
          <p:nvPr/>
        </p:nvSpPr>
        <p:spPr>
          <a:xfrm>
            <a:off x="4876800" y="762000"/>
            <a:ext cx="675759" cy="288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TextBox 13"/>
          <p:cNvSpPr txBox="1"/>
          <p:nvPr/>
        </p:nvSpPr>
        <p:spPr>
          <a:xfrm>
            <a:off x="-50907" y="164068"/>
            <a:ext cx="9194907" cy="461665"/>
          </a:xfrm>
          <a:prstGeom prst="rect">
            <a:avLst/>
          </a:prstGeom>
          <a:noFill/>
        </p:spPr>
        <p:txBody>
          <a:bodyPr wrap="square" rtlCol="0">
            <a:spAutoFit/>
          </a:bodyPr>
          <a:lstStyle/>
          <a:p>
            <a:pPr algn="ctr"/>
            <a:r>
              <a:rPr lang="en-US" sz="2400" b="1" dirty="0" smtClean="0">
                <a:solidFill>
                  <a:schemeClr val="bg1"/>
                </a:solidFill>
              </a:rPr>
              <a:t>IP NETWORKING &amp; CYBER SECURITY LAB</a:t>
            </a:r>
            <a:endParaRPr lang="en-US" sz="2400" b="1" dirty="0">
              <a:solidFill>
                <a:schemeClr val="bg1"/>
              </a:solidFill>
            </a:endParaRPr>
          </a:p>
        </p:txBody>
      </p:sp>
      <p:pic>
        <p:nvPicPr>
          <p:cNvPr id="15" name="Picture 14"/>
          <p:cNvPicPr/>
          <p:nvPr/>
        </p:nvPicPr>
        <p:blipFill rotWithShape="1">
          <a:blip r:embed="rId4" cstate="print"/>
          <a:srcRect t="17216"/>
          <a:stretch/>
        </p:blipFill>
        <p:spPr>
          <a:xfrm>
            <a:off x="152400" y="584542"/>
            <a:ext cx="4295555" cy="2768258"/>
          </a:xfrm>
          <a:prstGeom prst="rect">
            <a:avLst/>
          </a:prstGeom>
          <a:ln>
            <a:noFill/>
          </a:ln>
          <a:effectLst>
            <a:softEdge rad="112500"/>
          </a:effectLst>
        </p:spPr>
      </p:pic>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25</a:t>
            </a:fld>
            <a:endParaRPr lang="en-US" dirty="0"/>
          </a:p>
        </p:txBody>
      </p:sp>
    </p:spTree>
    <p:extLst>
      <p:ext uri="{BB962C8B-B14F-4D97-AF65-F5344CB8AC3E}">
        <p14:creationId xmlns:p14="http://schemas.microsoft.com/office/powerpoint/2010/main" xmlns="" val="2345681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0"/>
            <a:ext cx="9144000" cy="353328"/>
          </a:xfrm>
        </p:spPr>
        <p:txBody>
          <a:bodyPr>
            <a:noAutofit/>
          </a:bodyPr>
          <a:lstStyle/>
          <a:p>
            <a:pPr algn="l"/>
            <a:r>
              <a:rPr lang="en-US" sz="1800" dirty="0" smtClean="0">
                <a:solidFill>
                  <a:schemeClr val="tx2"/>
                </a:solidFill>
              </a:rPr>
              <a:t>1. Students in MSC-s 2. Students BSC</a:t>
            </a:r>
            <a:endParaRPr lang="en-US" sz="1800" dirty="0">
              <a:solidFill>
                <a:schemeClr val="tx2"/>
              </a:solidFill>
            </a:endParaRPr>
          </a:p>
        </p:txBody>
      </p:sp>
      <p:sp>
        <p:nvSpPr>
          <p:cNvPr id="11" name="Rounded Rectangle 10"/>
          <p:cNvSpPr/>
          <p:nvPr/>
        </p:nvSpPr>
        <p:spPr>
          <a:xfrm>
            <a:off x="0" y="702036"/>
            <a:ext cx="675759" cy="288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3" name="Rounded Rectangle 12"/>
          <p:cNvSpPr/>
          <p:nvPr/>
        </p:nvSpPr>
        <p:spPr>
          <a:xfrm>
            <a:off x="4876800" y="762000"/>
            <a:ext cx="675759" cy="288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TextBox 13"/>
          <p:cNvSpPr txBox="1"/>
          <p:nvPr/>
        </p:nvSpPr>
        <p:spPr>
          <a:xfrm>
            <a:off x="-50907" y="164068"/>
            <a:ext cx="9194907" cy="461665"/>
          </a:xfrm>
          <a:prstGeom prst="rect">
            <a:avLst/>
          </a:prstGeom>
          <a:noFill/>
        </p:spPr>
        <p:txBody>
          <a:bodyPr wrap="square" rtlCol="0">
            <a:spAutoFit/>
          </a:bodyPr>
          <a:lstStyle/>
          <a:p>
            <a:pPr algn="ctr"/>
            <a:r>
              <a:rPr lang="en-US" altLang="en-US" sz="2400" b="1" dirty="0" smtClean="0">
                <a:solidFill>
                  <a:schemeClr val="bg1"/>
                </a:solidFill>
              </a:rPr>
              <a:t>GSM-Ericsson Lab</a:t>
            </a:r>
            <a:endParaRPr lang="en-US" sz="2400" b="1" dirty="0">
              <a:solidFill>
                <a:schemeClr val="bg1"/>
              </a:solidFill>
            </a:endParaRPr>
          </a:p>
        </p:txBody>
      </p:sp>
      <p:pic>
        <p:nvPicPr>
          <p:cNvPr id="2050" name="Picture 2" descr="C:\Users\ttc\Desktop\EETP\EETP ph vm\5868_477195822362284_455343102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399" y="637558"/>
            <a:ext cx="3984151" cy="52298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ttc\Desktop\EETP\EETP ph vm\IMGA002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4579088" y="681392"/>
            <a:ext cx="4107712" cy="526220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26</a:t>
            </a:fld>
            <a:endParaRPr lang="en-US" dirty="0"/>
          </a:p>
        </p:txBody>
      </p:sp>
    </p:spTree>
    <p:extLst>
      <p:ext uri="{BB962C8B-B14F-4D97-AF65-F5344CB8AC3E}">
        <p14:creationId xmlns:p14="http://schemas.microsoft.com/office/powerpoint/2010/main" xmlns="" val="1815256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8" name="Picture Placeholder 7" descr="29300016.JPG"/>
          <p:cNvPicPr>
            <a:picLocks noGrp="1" noChangeAspect="1"/>
          </p:cNvPicPr>
          <p:nvPr>
            <p:ph type="pic" idx="1"/>
          </p:nvPr>
        </p:nvPicPr>
        <p:blipFill>
          <a:blip r:embed="rId2" cstate="print"/>
          <a:srcRect l="5789" r="5789"/>
          <a:stretch>
            <a:fillRect/>
          </a:stretch>
        </p:blipFill>
        <p:spPr>
          <a:xfrm>
            <a:off x="664633" y="806450"/>
            <a:ext cx="7641167" cy="5537199"/>
          </a:xfrm>
        </p:spPr>
      </p:pic>
      <p:sp>
        <p:nvSpPr>
          <p:cNvPr id="7"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r>
              <a:rPr lang="en-GB" sz="4000" smtClean="0"/>
              <a:t>2.5G Alcatel Lab</a:t>
            </a:r>
            <a:endParaRPr lang="en-GB" sz="40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27</a:t>
            </a:fld>
            <a:endParaRPr lang="en-US" dirty="0"/>
          </a:p>
        </p:txBody>
      </p:sp>
    </p:spTree>
    <p:extLst>
      <p:ext uri="{BB962C8B-B14F-4D97-AF65-F5344CB8AC3E}">
        <p14:creationId xmlns:p14="http://schemas.microsoft.com/office/powerpoint/2010/main" xmlns="" val="1764881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9" name="Picture Placeholder 8" descr="29300004.JPG"/>
          <p:cNvPicPr>
            <a:picLocks noGrp="1" noChangeAspect="1"/>
          </p:cNvPicPr>
          <p:nvPr>
            <p:ph type="pic" idx="1"/>
          </p:nvPr>
        </p:nvPicPr>
        <p:blipFill>
          <a:blip r:embed="rId2" cstate="print"/>
          <a:srcRect l="5789" r="5789"/>
          <a:stretch>
            <a:fillRect/>
          </a:stretch>
        </p:blipFill>
        <p:spPr>
          <a:xfrm>
            <a:off x="838200" y="761999"/>
            <a:ext cx="7379627" cy="5334001"/>
          </a:xfrm>
        </p:spPr>
      </p:pic>
      <p:sp>
        <p:nvSpPr>
          <p:cNvPr id="7"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GB" sz="3600" dirty="0" smtClean="0"/>
              <a:t>ZTE CDMA Lab</a:t>
            </a:r>
            <a:endParaRPr lang="en-GB"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CDOT MAX-XL Lab</a:t>
            </a:r>
            <a:endParaRPr lang="en-GB"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761999"/>
            <a:ext cx="7772400" cy="5835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29</a:t>
            </a:fld>
            <a:endParaRPr lang="en-US" dirty="0"/>
          </a:p>
        </p:txBody>
      </p:sp>
    </p:spTree>
    <p:extLst>
      <p:ext uri="{BB962C8B-B14F-4D97-AF65-F5344CB8AC3E}">
        <p14:creationId xmlns:p14="http://schemas.microsoft.com/office/powerpoint/2010/main" xmlns="" val="3391543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BSNL Training Set up</a:t>
            </a:r>
            <a:endParaRPr lang="en-IN" dirty="0"/>
          </a:p>
        </p:txBody>
      </p:sp>
      <p:sp>
        <p:nvSpPr>
          <p:cNvPr id="3" name="Content Placeholder 2"/>
          <p:cNvSpPr>
            <a:spLocks noGrp="1"/>
          </p:cNvSpPr>
          <p:nvPr>
            <p:ph idx="1"/>
          </p:nvPr>
        </p:nvSpPr>
        <p:spPr>
          <a:xfrm>
            <a:off x="266700" y="762000"/>
            <a:ext cx="8724900" cy="5135563"/>
          </a:xfrm>
        </p:spPr>
        <p:txBody>
          <a:bodyPr/>
          <a:lstStyle/>
          <a:p>
            <a:r>
              <a:rPr lang="en-US" dirty="0" smtClean="0"/>
              <a:t>BSNL has a large training set up consisting of Apex training </a:t>
            </a:r>
            <a:r>
              <a:rPr lang="en-US" dirty="0" err="1"/>
              <a:t>C</a:t>
            </a:r>
            <a:r>
              <a:rPr lang="en-US" dirty="0" err="1" smtClean="0"/>
              <a:t>entres</a:t>
            </a:r>
            <a:r>
              <a:rPr lang="en-US" dirty="0" smtClean="0"/>
              <a:t> (3 ), RTTCs (15), CTTCs and DTTCs.</a:t>
            </a:r>
          </a:p>
          <a:p>
            <a:r>
              <a:rPr lang="en-US" dirty="0" smtClean="0"/>
              <a:t>The primary objective of the training set up is:</a:t>
            </a:r>
          </a:p>
          <a:p>
            <a:pPr lvl="1"/>
            <a:r>
              <a:rPr lang="en-US" dirty="0" smtClean="0"/>
              <a:t>Provide </a:t>
            </a:r>
            <a:r>
              <a:rPr lang="en-US" b="1" dirty="0" smtClean="0"/>
              <a:t>in-service</a:t>
            </a:r>
            <a:r>
              <a:rPr lang="en-US" dirty="0" smtClean="0"/>
              <a:t> training to BSNL staff </a:t>
            </a:r>
            <a:r>
              <a:rPr lang="en-US" altLang="en-US" dirty="0" smtClean="0"/>
              <a:t>relating </a:t>
            </a:r>
            <a:r>
              <a:rPr lang="en-US" altLang="en-US" dirty="0"/>
              <a:t>to latest telecom technologies</a:t>
            </a:r>
            <a:r>
              <a:rPr lang="en-US" dirty="0" smtClean="0"/>
              <a:t> </a:t>
            </a:r>
          </a:p>
          <a:p>
            <a:pPr lvl="1">
              <a:lnSpc>
                <a:spcPct val="90000"/>
              </a:lnSpc>
            </a:pPr>
            <a:r>
              <a:rPr lang="en-US" altLang="en-US" dirty="0" smtClean="0"/>
              <a:t>Induction </a:t>
            </a:r>
            <a:r>
              <a:rPr lang="en-US" altLang="en-US" dirty="0"/>
              <a:t>training to newly recruited staff for Operation and Maintenance &amp; Management  of New Technology </a:t>
            </a:r>
            <a:r>
              <a:rPr lang="en-US" altLang="en-US" dirty="0" err="1"/>
              <a:t>equipments</a:t>
            </a:r>
            <a:r>
              <a:rPr lang="en-US" altLang="en-US" dirty="0"/>
              <a:t> in BSNL.</a:t>
            </a:r>
          </a:p>
          <a:p>
            <a:pPr lvl="1">
              <a:lnSpc>
                <a:spcPct val="90000"/>
              </a:lnSpc>
            </a:pPr>
            <a:r>
              <a:rPr lang="en-US" altLang="en-US" dirty="0"/>
              <a:t>To conduct seminars on latest technologies in fields of telecommunications</a:t>
            </a:r>
          </a:p>
          <a:p>
            <a:pPr lvl="1">
              <a:lnSpc>
                <a:spcPct val="90000"/>
              </a:lnSpc>
            </a:pPr>
            <a:r>
              <a:rPr lang="en-US" altLang="en-US" dirty="0"/>
              <a:t>To conduct workshops on </a:t>
            </a:r>
            <a:r>
              <a:rPr lang="en-US" altLang="en-US" dirty="0" smtClean="0"/>
              <a:t>operational issues of field</a:t>
            </a:r>
            <a:endParaRPr lang="en-US" altLang="en-US" dirty="0"/>
          </a:p>
          <a:p>
            <a:pPr lvl="1"/>
            <a:endParaRPr lang="en-US" dirty="0"/>
          </a:p>
          <a:p>
            <a:endParaRPr lang="en-IN"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3</a:t>
            </a:fld>
            <a:endParaRPr lang="en-US" dirty="0"/>
          </a:p>
        </p:txBody>
      </p:sp>
    </p:spTree>
    <p:extLst>
      <p:ext uri="{BB962C8B-B14F-4D97-AF65-F5344CB8AC3E}">
        <p14:creationId xmlns:p14="http://schemas.microsoft.com/office/powerpoint/2010/main" xmlns="" val="29752794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13" name="Picture Placeholder 12" descr="29300010.JPG"/>
          <p:cNvPicPr>
            <a:picLocks noGrp="1" noChangeAspect="1"/>
          </p:cNvPicPr>
          <p:nvPr>
            <p:ph type="pic" idx="1"/>
          </p:nvPr>
        </p:nvPicPr>
        <p:blipFill>
          <a:blip r:embed="rId2" cstate="print"/>
          <a:srcRect l="5789" r="5789"/>
          <a:stretch>
            <a:fillRect/>
          </a:stretch>
        </p:blipFill>
        <p:spPr>
          <a:xfrm>
            <a:off x="381000" y="806450"/>
            <a:ext cx="8123767" cy="5778499"/>
          </a:xfrm>
        </p:spPr>
      </p:pic>
      <p:sp>
        <p:nvSpPr>
          <p:cNvPr id="7"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GB" sz="3600" dirty="0" smtClean="0"/>
              <a:t>DWDM Lab</a:t>
            </a:r>
            <a:endParaRPr lang="en-GB"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8" name="Picture Placeholder 7" descr="DSC02150.JPG"/>
          <p:cNvPicPr>
            <a:picLocks noGrp="1" noChangeAspect="1"/>
          </p:cNvPicPr>
          <p:nvPr>
            <p:ph type="pic" idx="1"/>
          </p:nvPr>
        </p:nvPicPr>
        <p:blipFill>
          <a:blip r:embed="rId2" cstate="print"/>
          <a:srcRect/>
          <a:stretch>
            <a:fillRect/>
          </a:stretch>
        </p:blipFill>
        <p:spPr>
          <a:xfrm>
            <a:off x="914400" y="806450"/>
            <a:ext cx="7351712" cy="5320108"/>
          </a:xfrm>
        </p:spPr>
      </p:pic>
      <p:sp>
        <p:nvSpPr>
          <p:cNvPr id="7"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GB" sz="3600" dirty="0" smtClean="0"/>
              <a:t>OFC Lab</a:t>
            </a:r>
            <a:endParaRPr lang="en-GB"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11" name="Picture Placeholder 10" descr="DSC02154.JPG"/>
          <p:cNvPicPr>
            <a:picLocks noGrp="1" noChangeAspect="1"/>
          </p:cNvPicPr>
          <p:nvPr>
            <p:ph type="pic" idx="1"/>
          </p:nvPr>
        </p:nvPicPr>
        <p:blipFill>
          <a:blip r:embed="rId2" cstate="print"/>
          <a:srcRect/>
          <a:stretch>
            <a:fillRect/>
          </a:stretch>
        </p:blipFill>
        <p:spPr>
          <a:xfrm>
            <a:off x="685800" y="762000"/>
            <a:ext cx="7696200" cy="5534845"/>
          </a:xfrm>
        </p:spPr>
      </p:pic>
      <p:sp>
        <p:nvSpPr>
          <p:cNvPr id="7"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GB" sz="3600" dirty="0" smtClean="0"/>
              <a:t>Satellite Lab</a:t>
            </a:r>
            <a:endParaRPr lang="en-GB"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a:stretch>
            <a:fillRect/>
          </a:stretch>
        </p:blipFill>
        <p:spPr>
          <a:xfrm>
            <a:off x="685800" y="762000"/>
            <a:ext cx="7924800" cy="5635625"/>
          </a:xfrm>
        </p:spPr>
      </p:pic>
      <p:sp>
        <p:nvSpPr>
          <p:cNvPr id="4" name="Text Placeholder 3"/>
          <p:cNvSpPr>
            <a:spLocks noGrp="1"/>
          </p:cNvSpPr>
          <p:nvPr>
            <p:ph type="body" sz="half" idx="2"/>
          </p:nvPr>
        </p:nvSpPr>
        <p:spPr/>
        <p:txBody>
          <a:bodyPr/>
          <a:lstStyle/>
          <a:p>
            <a:endParaRPr lang="en-IN"/>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a:p>
        </p:txBody>
      </p:sp>
      <p:sp>
        <p:nvSpPr>
          <p:cNvPr id="8"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GB" sz="3600" dirty="0" smtClean="0"/>
              <a:t>NGN Lab</a:t>
            </a:r>
            <a:endParaRPr lang="en-GB"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33</a:t>
            </a:fld>
            <a:endParaRPr lang="en-US" dirty="0"/>
          </a:p>
        </p:txBody>
      </p:sp>
    </p:spTree>
    <p:extLst>
      <p:ext uri="{BB962C8B-B14F-4D97-AF65-F5344CB8AC3E}">
        <p14:creationId xmlns:p14="http://schemas.microsoft.com/office/powerpoint/2010/main" xmlns="" val="277100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Text Placeholder 3"/>
          <p:cNvSpPr>
            <a:spLocks noGrp="1"/>
          </p:cNvSpPr>
          <p:nvPr>
            <p:ph type="body" sz="half" idx="2"/>
          </p:nvPr>
        </p:nvSpPr>
        <p:spPr/>
        <p:txBody>
          <a:bodyPr/>
          <a:lstStyle/>
          <a:p>
            <a:endParaRPr lang="en-IN"/>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a:stretch>
            <a:fillRect/>
          </a:stretch>
        </p:blipFill>
        <p:spPr>
          <a:xfrm>
            <a:off x="685800" y="688975"/>
            <a:ext cx="7717367" cy="5788025"/>
          </a:xfrm>
        </p:spPr>
      </p:pic>
      <p:sp>
        <p:nvSpPr>
          <p:cNvPr id="7"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GB" sz="3600" dirty="0" smtClean="0"/>
              <a:t>MPLS Lab</a:t>
            </a:r>
            <a:endParaRPr lang="en-GB"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34</a:t>
            </a:fld>
            <a:endParaRPr lang="en-US" dirty="0"/>
          </a:p>
        </p:txBody>
      </p:sp>
    </p:spTree>
    <p:extLst>
      <p:ext uri="{BB962C8B-B14F-4D97-AF65-F5344CB8AC3E}">
        <p14:creationId xmlns:p14="http://schemas.microsoft.com/office/powerpoint/2010/main" xmlns="" val="3166363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Text Placeholder 3"/>
          <p:cNvSpPr>
            <a:spLocks noGrp="1"/>
          </p:cNvSpPr>
          <p:nvPr>
            <p:ph type="body" sz="half" idx="2"/>
          </p:nvPr>
        </p:nvSpPr>
        <p:spPr/>
        <p:txBody>
          <a:bodyPr/>
          <a:lstStyle/>
          <a:p>
            <a:endParaRPr lang="en-IN"/>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a:stretch>
            <a:fillRect/>
          </a:stretch>
        </p:blipFill>
        <p:spPr>
          <a:xfrm>
            <a:off x="533400" y="685800"/>
            <a:ext cx="8001000" cy="5711825"/>
          </a:xfrm>
        </p:spPr>
      </p:pic>
      <p:sp>
        <p:nvSpPr>
          <p:cNvPr id="7" name="Title 1"/>
          <p:cNvSpPr txBox="1">
            <a:spLocks/>
          </p:cNvSpPr>
          <p:nvPr/>
        </p:nvSpPr>
        <p:spPr bwMode="auto">
          <a:xfrm>
            <a:off x="1219200" y="76200"/>
            <a:ext cx="685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a:r>
              <a:rPr lang="en-GB" sz="3600" dirty="0" smtClean="0"/>
              <a:t>Mobile 2.75G Lab</a:t>
            </a:r>
            <a:endParaRPr lang="en-GB"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35</a:t>
            </a:fld>
            <a:endParaRPr lang="en-US" dirty="0"/>
          </a:p>
        </p:txBody>
      </p:sp>
    </p:spTree>
    <p:extLst>
      <p:ext uri="{BB962C8B-B14F-4D97-AF65-F5344CB8AC3E}">
        <p14:creationId xmlns:p14="http://schemas.microsoft.com/office/powerpoint/2010/main" xmlns="" val="1939639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Seminar Hall</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9950" y="838200"/>
            <a:ext cx="7755850"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36</a:t>
            </a:fld>
            <a:endParaRPr lang="en-US" dirty="0"/>
          </a:p>
        </p:txBody>
      </p:sp>
    </p:spTree>
    <p:extLst>
      <p:ext uri="{BB962C8B-B14F-4D97-AF65-F5344CB8AC3E}">
        <p14:creationId xmlns:p14="http://schemas.microsoft.com/office/powerpoint/2010/main" xmlns="" val="3369767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r>
              <a:rPr lang="en-US" dirty="0" smtClean="0">
                <a:solidFill>
                  <a:srgbClr val="FF0000"/>
                </a:solidFill>
              </a:rPr>
              <a:t>Bhatnagar Bhavan Hostel, </a:t>
            </a:r>
            <a:r>
              <a:rPr lang="en-US" dirty="0" err="1" smtClean="0">
                <a:solidFill>
                  <a:srgbClr val="FF0000"/>
                </a:solidFill>
              </a:rPr>
              <a:t>BRBRAITT,Jabalpur</a:t>
            </a:r>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9" name="Picture Placeholder 8" descr="DSC01964.JPG"/>
          <p:cNvPicPr>
            <a:picLocks noGrp="1" noChangeAspect="1"/>
          </p:cNvPicPr>
          <p:nvPr>
            <p:ph type="pic" idx="1"/>
          </p:nvPr>
        </p:nvPicPr>
        <p:blipFill>
          <a:blip r:embed="rId2" cstate="print"/>
          <a:srcRect/>
          <a:stretch>
            <a:fillRect/>
          </a:stretch>
        </p:blipFill>
        <p:spPr>
          <a:xfrm>
            <a:off x="1219200" y="762000"/>
            <a:ext cx="6705600" cy="5029200"/>
          </a:xfrm>
        </p:spPr>
      </p:pic>
      <p:sp>
        <p:nvSpPr>
          <p:cNvPr id="10" name="Title 1"/>
          <p:cNvSpPr txBox="1">
            <a:spLocks/>
          </p:cNvSpPr>
          <p:nvPr/>
        </p:nvSpPr>
        <p:spPr bwMode="auto">
          <a:xfrm>
            <a:off x="457200" y="152400"/>
            <a:ext cx="8001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r>
              <a:rPr lang="en-US" sz="2800" smtClean="0"/>
              <a:t>Bhatnagar Bhavan Hostel, BRBRAITT,Jabalpur</a:t>
            </a:r>
            <a:endParaRPr lang="en-US" sz="28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37</a:t>
            </a:fld>
            <a:endParaRPr lang="en-US" dirty="0"/>
          </a:p>
        </p:txBody>
      </p:sp>
    </p:spTree>
    <p:extLst>
      <p:ext uri="{BB962C8B-B14F-4D97-AF65-F5344CB8AC3E}">
        <p14:creationId xmlns:p14="http://schemas.microsoft.com/office/powerpoint/2010/main" xmlns="" val="23335266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r>
              <a:rPr lang="en-US" dirty="0" smtClean="0">
                <a:solidFill>
                  <a:srgbClr val="FF0000"/>
                </a:solidFill>
              </a:rPr>
              <a:t>Jagdish  Bhavan Hostel, </a:t>
            </a:r>
            <a:r>
              <a:rPr lang="en-US" dirty="0" err="1" smtClean="0">
                <a:solidFill>
                  <a:srgbClr val="FF0000"/>
                </a:solidFill>
              </a:rPr>
              <a:t>BRBRAITT,Jabalpur</a:t>
            </a:r>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9" name="Picture Placeholder 8" descr="DSC01966.JPG"/>
          <p:cNvPicPr>
            <a:picLocks noGrp="1" noChangeAspect="1"/>
          </p:cNvPicPr>
          <p:nvPr>
            <p:ph type="pic" idx="1"/>
          </p:nvPr>
        </p:nvPicPr>
        <p:blipFill>
          <a:blip r:embed="rId2" cstate="print"/>
          <a:srcRect/>
          <a:stretch>
            <a:fillRect/>
          </a:stretch>
        </p:blipFill>
        <p:spPr>
          <a:xfrm>
            <a:off x="381000" y="762000"/>
            <a:ext cx="8458200" cy="4648200"/>
          </a:xfrm>
        </p:spPr>
      </p:pic>
      <p:sp>
        <p:nvSpPr>
          <p:cNvPr id="7" name="Title 1"/>
          <p:cNvSpPr txBox="1">
            <a:spLocks/>
          </p:cNvSpPr>
          <p:nvPr/>
        </p:nvSpPr>
        <p:spPr bwMode="auto">
          <a:xfrm>
            <a:off x="1027112" y="228600"/>
            <a:ext cx="6821488"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r>
              <a:rPr lang="en-US" sz="2800" smtClean="0"/>
              <a:t>Jagdish  Bhavan Hostel, BRBRAITT,Jabalpur</a:t>
            </a:r>
            <a:endParaRPr lang="en-US" sz="28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38</a:t>
            </a:fld>
            <a:endParaRPr lang="en-US" dirty="0"/>
          </a:p>
        </p:txBody>
      </p:sp>
    </p:spTree>
    <p:extLst>
      <p:ext uri="{BB962C8B-B14F-4D97-AF65-F5344CB8AC3E}">
        <p14:creationId xmlns:p14="http://schemas.microsoft.com/office/powerpoint/2010/main" xmlns="" val="49328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526088" cy="533400"/>
          </a:xfrm>
        </p:spPr>
        <p:txBody>
          <a:bodyPr/>
          <a:lstStyle/>
          <a:p>
            <a:r>
              <a:rPr lang="en-US" dirty="0" smtClean="0">
                <a:solidFill>
                  <a:srgbClr val="FF0000"/>
                </a:solidFill>
              </a:rPr>
              <a:t>Vikram Bhavan Hostel</a:t>
            </a:r>
            <a:endParaRPr lang="en-US" dirty="0">
              <a:solidFill>
                <a:srgbClr val="FF0000"/>
              </a:solidFill>
            </a:endParaRPr>
          </a:p>
        </p:txBody>
      </p:sp>
      <p:sp>
        <p:nvSpPr>
          <p:cNvPr id="4" name="Text Placeholder 3"/>
          <p:cNvSpPr>
            <a:spLocks noGrp="1"/>
          </p:cNvSpPr>
          <p:nvPr>
            <p:ph type="body" sz="half" idx="2"/>
          </p:nvPr>
        </p:nvSpPr>
        <p:spPr>
          <a:xfrm>
            <a:off x="1600200" y="5791200"/>
            <a:ext cx="5486400" cy="804862"/>
          </a:xfrm>
        </p:spPr>
        <p:txBody>
          <a:bodyPr/>
          <a:lstStyle/>
          <a:p>
            <a:endParaRPr lang="en-US" dirty="0">
              <a:solidFill>
                <a:srgbClr val="FF0000"/>
              </a:solidFill>
            </a:endParaRPr>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dirty="0"/>
          </a:p>
        </p:txBody>
      </p:sp>
      <p:pic>
        <p:nvPicPr>
          <p:cNvPr id="8" name="Picture Placeholder 7" descr="DSC01968.JPG"/>
          <p:cNvPicPr>
            <a:picLocks noGrp="1" noChangeAspect="1"/>
          </p:cNvPicPr>
          <p:nvPr>
            <p:ph type="pic" idx="1"/>
          </p:nvPr>
        </p:nvPicPr>
        <p:blipFill>
          <a:blip r:embed="rId2" cstate="print"/>
          <a:srcRect/>
          <a:stretch>
            <a:fillRect/>
          </a:stretch>
        </p:blipFill>
        <p:spPr>
          <a:xfrm>
            <a:off x="609601" y="612774"/>
            <a:ext cx="7985654" cy="4949825"/>
          </a:xfrm>
        </p:spPr>
      </p:pic>
      <p:sp>
        <p:nvSpPr>
          <p:cNvPr id="7" name="Title 1"/>
          <p:cNvSpPr txBox="1">
            <a:spLocks/>
          </p:cNvSpPr>
          <p:nvPr/>
        </p:nvSpPr>
        <p:spPr bwMode="auto">
          <a:xfrm>
            <a:off x="1905000" y="152400"/>
            <a:ext cx="5526088"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r>
              <a:rPr lang="en-US" sz="3600" dirty="0" err="1" smtClean="0"/>
              <a:t>Vikram</a:t>
            </a:r>
            <a:r>
              <a:rPr lang="en-US" sz="3600" dirty="0" smtClean="0"/>
              <a:t> </a:t>
            </a:r>
            <a:r>
              <a:rPr lang="en-US" sz="3600" dirty="0" err="1" smtClean="0"/>
              <a:t>Bhavan</a:t>
            </a:r>
            <a:r>
              <a:rPr lang="en-US" sz="3600" dirty="0" smtClean="0"/>
              <a:t> Hostel</a:t>
            </a:r>
            <a:endParaRPr lang="en-US" sz="3600" dirty="0"/>
          </a:p>
        </p:txBody>
      </p:sp>
      <p:sp>
        <p:nvSpPr>
          <p:cNvPr id="3" name="Slide Number Placeholder 2"/>
          <p:cNvSpPr>
            <a:spLocks noGrp="1"/>
          </p:cNvSpPr>
          <p:nvPr>
            <p:ph type="sldNum" sz="quarter" idx="12"/>
          </p:nvPr>
        </p:nvSpPr>
        <p:spPr/>
        <p:txBody>
          <a:bodyPr/>
          <a:lstStyle/>
          <a:p>
            <a:pPr>
              <a:defRPr/>
            </a:pPr>
            <a:fld id="{38D120AC-83C0-4705-ABF5-06D1DA654E52}" type="slidenum">
              <a:rPr lang="en-US" smtClean="0"/>
              <a:pPr>
                <a:defRPr/>
              </a:pPr>
              <a:t>39</a:t>
            </a:fld>
            <a:endParaRPr lang="en-US" dirty="0"/>
          </a:p>
        </p:txBody>
      </p:sp>
    </p:spTree>
    <p:extLst>
      <p:ext uri="{BB962C8B-B14F-4D97-AF65-F5344CB8AC3E}">
        <p14:creationId xmlns:p14="http://schemas.microsoft.com/office/powerpoint/2010/main" xmlns="" val="2152626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BSNL Training Set Up</a:t>
            </a:r>
            <a:endParaRPr lang="en-IN" dirty="0"/>
          </a:p>
        </p:txBody>
      </p:sp>
      <p:sp>
        <p:nvSpPr>
          <p:cNvPr id="3" name="Content Placeholder 2"/>
          <p:cNvSpPr>
            <a:spLocks noGrp="1"/>
          </p:cNvSpPr>
          <p:nvPr>
            <p:ph idx="1"/>
          </p:nvPr>
        </p:nvSpPr>
        <p:spPr/>
        <p:txBody>
          <a:bodyPr/>
          <a:lstStyle/>
          <a:p>
            <a:r>
              <a:rPr lang="en-US" dirty="0" smtClean="0"/>
              <a:t>Whenever a </a:t>
            </a:r>
            <a:r>
              <a:rPr lang="en-US" b="1" dirty="0" smtClean="0"/>
              <a:t>new technology </a:t>
            </a:r>
            <a:r>
              <a:rPr lang="en-US" dirty="0" smtClean="0"/>
              <a:t>is inducted in BSNL, new training model labs are established at Apex training </a:t>
            </a:r>
            <a:r>
              <a:rPr lang="en-US" dirty="0" err="1" smtClean="0"/>
              <a:t>centres</a:t>
            </a:r>
            <a:r>
              <a:rPr lang="en-US" dirty="0" smtClean="0"/>
              <a:t> and zonal training </a:t>
            </a:r>
            <a:r>
              <a:rPr lang="en-US" dirty="0" err="1" smtClean="0"/>
              <a:t>centres</a:t>
            </a:r>
            <a:r>
              <a:rPr lang="en-US" dirty="0"/>
              <a:t> </a:t>
            </a:r>
            <a:r>
              <a:rPr lang="en-US" dirty="0" smtClean="0"/>
              <a:t>which involves high capital investment</a:t>
            </a:r>
          </a:p>
          <a:p>
            <a:r>
              <a:rPr lang="en-US" dirty="0" smtClean="0"/>
              <a:t>BSNL has started using spare capacity for training of non BSNL participants on charge basis to make the training </a:t>
            </a:r>
            <a:r>
              <a:rPr lang="en-US" dirty="0" err="1" smtClean="0"/>
              <a:t>centres</a:t>
            </a:r>
            <a:r>
              <a:rPr lang="en-US" dirty="0" smtClean="0"/>
              <a:t> self sustaining</a:t>
            </a:r>
          </a:p>
          <a:p>
            <a:endParaRPr lang="en-IN"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4</a:t>
            </a:fld>
            <a:endParaRPr lang="en-US" dirty="0"/>
          </a:p>
        </p:txBody>
      </p:sp>
    </p:spTree>
    <p:extLst>
      <p:ext uri="{BB962C8B-B14F-4D97-AF65-F5344CB8AC3E}">
        <p14:creationId xmlns:p14="http://schemas.microsoft.com/office/powerpoint/2010/main" xmlns="" val="3015302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620000" cy="533400"/>
          </a:xfrm>
        </p:spPr>
        <p:txBody>
          <a:bodyPr/>
          <a:lstStyle/>
          <a:p>
            <a:pPr>
              <a:defRPr/>
            </a:pPr>
            <a:r>
              <a:rPr lang="en-US" sz="2800" dirty="0" smtClean="0"/>
              <a:t>Number of students trained in at BRBRAITT</a:t>
            </a:r>
            <a:endParaRPr lang="en-GB" sz="2800" dirty="0"/>
          </a:p>
        </p:txBody>
      </p:sp>
      <p:graphicFrame>
        <p:nvGraphicFramePr>
          <p:cNvPr id="13315" name="Content Placeholder 3"/>
          <p:cNvGraphicFramePr>
            <a:graphicFrameLocks noGrp="1"/>
          </p:cNvGraphicFramePr>
          <p:nvPr>
            <p:ph idx="1"/>
          </p:nvPr>
        </p:nvGraphicFramePr>
        <p:xfrm>
          <a:off x="406400" y="1549400"/>
          <a:ext cx="8331200" cy="4627563"/>
        </p:xfrm>
        <a:graphic>
          <a:graphicData uri="http://schemas.openxmlformats.org/presentationml/2006/ole">
            <p:oleObj spid="_x0000_s2150" r:id="rId3" imgW="8327858" imgH="4627265" progId="Excel.Sheet.8">
              <p:embed/>
            </p:oleObj>
          </a:graphicData>
        </a:graphic>
      </p:graphicFrame>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14400"/>
          </a:xfrm>
        </p:spPr>
        <p:txBody>
          <a:bodyPr/>
          <a:lstStyle/>
          <a:p>
            <a:pPr>
              <a:defRPr/>
            </a:pPr>
            <a:r>
              <a:rPr lang="en-US" dirty="0" smtClean="0"/>
              <a:t>Persons Trained BRBRAITT </a:t>
            </a:r>
            <a:endParaRPr lang="en-GB" dirty="0"/>
          </a:p>
        </p:txBody>
      </p:sp>
      <p:graphicFrame>
        <p:nvGraphicFramePr>
          <p:cNvPr id="14339" name="Content Placeholder 3"/>
          <p:cNvGraphicFramePr>
            <a:graphicFrameLocks noGrp="1"/>
          </p:cNvGraphicFramePr>
          <p:nvPr>
            <p:ph idx="1"/>
          </p:nvPr>
        </p:nvGraphicFramePr>
        <p:xfrm>
          <a:off x="406400" y="1549400"/>
          <a:ext cx="8331200" cy="4627563"/>
        </p:xfrm>
        <a:graphic>
          <a:graphicData uri="http://schemas.openxmlformats.org/presentationml/2006/ole">
            <p:oleObj spid="_x0000_s3173" r:id="rId3" imgW="8327858" imgH="4627265" progId="Excel.Sheet.8">
              <p:embed/>
            </p:oleObj>
          </a:graphicData>
        </a:graphic>
      </p:graphicFrame>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400"/>
            <a:ext cx="7772400" cy="660400"/>
          </a:xfrm>
        </p:spPr>
        <p:txBody>
          <a:bodyPr/>
          <a:lstStyle/>
          <a:p>
            <a:pPr>
              <a:defRPr/>
            </a:pPr>
            <a:r>
              <a:rPr lang="en-US" dirty="0" smtClean="0"/>
              <a:t>Training </a:t>
            </a:r>
            <a:r>
              <a:rPr lang="en-US" dirty="0" err="1" smtClean="0"/>
              <a:t>Mandays</a:t>
            </a:r>
            <a:r>
              <a:rPr lang="en-US" dirty="0" smtClean="0"/>
              <a:t> BRBRAITT</a:t>
            </a:r>
            <a:endParaRPr lang="en-GB" dirty="0"/>
          </a:p>
        </p:txBody>
      </p:sp>
      <p:graphicFrame>
        <p:nvGraphicFramePr>
          <p:cNvPr id="15363" name="Content Placeholder 3"/>
          <p:cNvGraphicFramePr>
            <a:graphicFrameLocks noGrp="1"/>
          </p:cNvGraphicFramePr>
          <p:nvPr>
            <p:ph idx="1"/>
          </p:nvPr>
        </p:nvGraphicFramePr>
        <p:xfrm>
          <a:off x="406400" y="1549400"/>
          <a:ext cx="8331200" cy="4627563"/>
        </p:xfrm>
        <a:graphic>
          <a:graphicData uri="http://schemas.openxmlformats.org/presentationml/2006/ole">
            <p:oleObj spid="_x0000_s4197" r:id="rId3" imgW="8327858" imgH="4627265" progId="Excel.Sheet.8">
              <p:embed/>
            </p:oleObj>
          </a:graphicData>
        </a:graphic>
      </p:graphicFrame>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r>
              <a:rPr lang="en-US" dirty="0" err="1" smtClean="0"/>
              <a:t>Infratructure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1938531701"/>
              </p:ext>
            </p:extLst>
          </p:nvPr>
        </p:nvGraphicFramePr>
        <p:xfrm>
          <a:off x="266700" y="990600"/>
          <a:ext cx="8496300" cy="5234940"/>
        </p:xfrm>
        <a:graphic>
          <a:graphicData uri="http://schemas.openxmlformats.org/drawingml/2006/table">
            <a:tbl>
              <a:tblPr firstRow="1" bandRow="1">
                <a:tableStyleId>{5C22544A-7EE6-4342-B048-85BDC9FD1C3A}</a:tableStyleId>
              </a:tblPr>
              <a:tblGrid>
                <a:gridCol w="571500"/>
                <a:gridCol w="3657600"/>
                <a:gridCol w="1447800"/>
                <a:gridCol w="1524000"/>
                <a:gridCol w="1295400"/>
              </a:tblGrid>
              <a:tr h="370840">
                <a:tc>
                  <a:txBody>
                    <a:bodyPr/>
                    <a:lstStyle/>
                    <a:p>
                      <a:r>
                        <a:rPr lang="en-US" sz="2400" dirty="0" smtClean="0">
                          <a:solidFill>
                            <a:schemeClr val="bg1"/>
                          </a:solidFill>
                        </a:rPr>
                        <a:t>SN</a:t>
                      </a:r>
                      <a:endParaRPr lang="en-US" sz="2400" dirty="0">
                        <a:solidFill>
                          <a:schemeClr val="bg1"/>
                        </a:solidFill>
                      </a:endParaRPr>
                    </a:p>
                  </a:txBody>
                  <a:tcPr/>
                </a:tc>
                <a:tc>
                  <a:txBody>
                    <a:bodyPr/>
                    <a:lstStyle/>
                    <a:p>
                      <a:pPr algn="ctr" fontAlgn="t"/>
                      <a:r>
                        <a:rPr lang="en-US" sz="2400" b="1" i="0" u="none" strike="noStrike">
                          <a:solidFill>
                            <a:schemeClr val="bg1"/>
                          </a:solidFill>
                          <a:effectLst/>
                          <a:latin typeface="Arial"/>
                        </a:rPr>
                        <a:t>Training Centre</a:t>
                      </a:r>
                    </a:p>
                  </a:txBody>
                  <a:tcPr marL="9525" marR="9525" marT="9525" marB="0"/>
                </a:tc>
                <a:tc>
                  <a:txBody>
                    <a:bodyPr/>
                    <a:lstStyle/>
                    <a:p>
                      <a:pPr algn="l" fontAlgn="t"/>
                      <a:r>
                        <a:rPr lang="en-US" sz="2400" b="1" i="0" u="none" strike="noStrike" dirty="0">
                          <a:solidFill>
                            <a:schemeClr val="bg1"/>
                          </a:solidFill>
                          <a:effectLst/>
                          <a:latin typeface="Arial"/>
                        </a:rPr>
                        <a:t>Training Capacity</a:t>
                      </a:r>
                    </a:p>
                  </a:txBody>
                  <a:tcPr marL="9525" marR="9525" marT="9525" marB="0"/>
                </a:tc>
                <a:tc>
                  <a:txBody>
                    <a:bodyPr/>
                    <a:lstStyle/>
                    <a:p>
                      <a:pPr marL="0" algn="l" defTabSz="914400" rtl="0" eaLnBrk="1" fontAlgn="t" latinLnBrk="0" hangingPunct="1"/>
                      <a:r>
                        <a:rPr lang="en-US" sz="2400" b="1" i="0" u="none" strike="noStrike" kern="1200" dirty="0" err="1" smtClean="0">
                          <a:solidFill>
                            <a:schemeClr val="bg1"/>
                          </a:solidFill>
                          <a:effectLst/>
                          <a:latin typeface="Arial"/>
                          <a:ea typeface="+mn-ea"/>
                          <a:cs typeface="+mn-cs"/>
                        </a:rPr>
                        <a:t>Accomodation</a:t>
                      </a:r>
                      <a:endParaRPr lang="en-US" sz="2400" b="1" i="0" u="none" strike="noStrike" kern="1200" dirty="0">
                        <a:solidFill>
                          <a:schemeClr val="bg1"/>
                        </a:solidFill>
                        <a:effectLst/>
                        <a:latin typeface="Arial"/>
                        <a:ea typeface="+mn-ea"/>
                        <a:cs typeface="+mn-cs"/>
                      </a:endParaRPr>
                    </a:p>
                  </a:txBody>
                  <a:tcPr/>
                </a:tc>
                <a:tc>
                  <a:txBody>
                    <a:bodyPr/>
                    <a:lstStyle/>
                    <a:p>
                      <a:pPr algn="l" fontAlgn="t"/>
                      <a:r>
                        <a:rPr lang="en-US" sz="2400" b="1" i="0" u="none" strike="noStrike" dirty="0">
                          <a:solidFill>
                            <a:schemeClr val="bg1"/>
                          </a:solidFill>
                          <a:effectLst/>
                          <a:latin typeface="Arial"/>
                        </a:rPr>
                        <a:t>No. of Class Rooms</a:t>
                      </a:r>
                    </a:p>
                  </a:txBody>
                  <a:tcPr marL="9525" marR="9525" marT="9525" marB="0"/>
                </a:tc>
              </a:tr>
              <a:tr h="370840">
                <a:tc>
                  <a:txBody>
                    <a:bodyPr/>
                    <a:lstStyle/>
                    <a:p>
                      <a:pPr algn="l" fontAlgn="t"/>
                      <a:r>
                        <a:rPr lang="en-US" sz="2400" b="0" i="0" u="none" strike="noStrike" dirty="0">
                          <a:solidFill>
                            <a:srgbClr val="000000"/>
                          </a:solidFill>
                          <a:effectLst/>
                          <a:latin typeface="Arial"/>
                        </a:rPr>
                        <a:t>1</a:t>
                      </a:r>
                    </a:p>
                  </a:txBody>
                  <a:tcPr marL="9525" marR="9525" marT="9525" marB="0"/>
                </a:tc>
                <a:tc>
                  <a:txBody>
                    <a:bodyPr/>
                    <a:lstStyle/>
                    <a:p>
                      <a:pPr algn="l" fontAlgn="t"/>
                      <a:r>
                        <a:rPr lang="en-US" sz="2400" b="1" i="0" u="none" strike="noStrike" dirty="0">
                          <a:solidFill>
                            <a:srgbClr val="000000"/>
                          </a:solidFill>
                          <a:effectLst/>
                          <a:latin typeface="Arial"/>
                        </a:rPr>
                        <a:t>ALTTC </a:t>
                      </a:r>
                      <a:r>
                        <a:rPr lang="en-US" sz="2400" b="1" i="0" u="none" strike="noStrike" dirty="0" smtClean="0">
                          <a:solidFill>
                            <a:srgbClr val="000000"/>
                          </a:solidFill>
                          <a:effectLst/>
                          <a:latin typeface="Arial"/>
                        </a:rPr>
                        <a:t>Ghaziabad</a:t>
                      </a:r>
                      <a:endParaRPr lang="en-US" sz="2400" b="1" i="0" u="none" strike="noStrike" dirty="0">
                        <a:solidFill>
                          <a:srgbClr val="000000"/>
                        </a:solidFill>
                        <a:effectLst/>
                        <a:latin typeface="Arial"/>
                      </a:endParaRPr>
                    </a:p>
                  </a:txBody>
                  <a:tcPr marL="9525" marR="9525" marT="9525" marB="0"/>
                </a:tc>
                <a:tc>
                  <a:txBody>
                    <a:bodyPr/>
                    <a:lstStyle/>
                    <a:p>
                      <a:pPr algn="l" fontAlgn="t"/>
                      <a:r>
                        <a:rPr lang="en-US" sz="2400" b="0" i="0" u="none" strike="noStrike">
                          <a:solidFill>
                            <a:srgbClr val="000000"/>
                          </a:solidFill>
                          <a:effectLst/>
                          <a:latin typeface="Arial"/>
                        </a:rPr>
                        <a:t>552</a:t>
                      </a:r>
                    </a:p>
                  </a:txBody>
                  <a:tcPr marL="9525" marR="9525" marT="9525" marB="0"/>
                </a:tc>
                <a:tc>
                  <a:txBody>
                    <a:bodyPr/>
                    <a:lstStyle/>
                    <a:p>
                      <a:pPr algn="l" fontAlgn="t"/>
                      <a:r>
                        <a:rPr lang="en-US" sz="2400" b="0" i="0" u="none" strike="noStrike">
                          <a:solidFill>
                            <a:srgbClr val="000000"/>
                          </a:solidFill>
                          <a:effectLst/>
                          <a:latin typeface="Arial"/>
                        </a:rPr>
                        <a:t>418</a:t>
                      </a:r>
                    </a:p>
                  </a:txBody>
                  <a:tcPr marL="9525" marR="9525" marT="9525" marB="0"/>
                </a:tc>
                <a:tc>
                  <a:txBody>
                    <a:bodyPr/>
                    <a:lstStyle/>
                    <a:p>
                      <a:pPr algn="l" fontAlgn="t"/>
                      <a:r>
                        <a:rPr lang="en-US" sz="2400" b="0" i="0" u="none" strike="noStrike">
                          <a:solidFill>
                            <a:srgbClr val="000000"/>
                          </a:solidFill>
                          <a:effectLst/>
                          <a:latin typeface="Arial"/>
                        </a:rPr>
                        <a:t>13</a:t>
                      </a:r>
                    </a:p>
                  </a:txBody>
                  <a:tcPr marL="9525" marR="9525" marT="9525" marB="0"/>
                </a:tc>
              </a:tr>
              <a:tr h="370840">
                <a:tc>
                  <a:txBody>
                    <a:bodyPr/>
                    <a:lstStyle/>
                    <a:p>
                      <a:pPr algn="l" fontAlgn="t"/>
                      <a:r>
                        <a:rPr lang="en-US" sz="2400" b="0" i="0" u="none" strike="noStrike">
                          <a:solidFill>
                            <a:srgbClr val="000000"/>
                          </a:solidFill>
                          <a:effectLst/>
                          <a:latin typeface="Arial"/>
                        </a:rPr>
                        <a:t>2</a:t>
                      </a:r>
                    </a:p>
                  </a:txBody>
                  <a:tcPr marL="9525" marR="9525" marT="9525" marB="0"/>
                </a:tc>
                <a:tc>
                  <a:txBody>
                    <a:bodyPr/>
                    <a:lstStyle/>
                    <a:p>
                      <a:pPr algn="l" fontAlgn="t"/>
                      <a:r>
                        <a:rPr lang="en-US" sz="2400" b="1" i="0" u="none" strike="noStrike" dirty="0">
                          <a:solidFill>
                            <a:srgbClr val="000000"/>
                          </a:solidFill>
                          <a:effectLst/>
                          <a:latin typeface="Arial"/>
                        </a:rPr>
                        <a:t>BRBRAITT </a:t>
                      </a:r>
                      <a:r>
                        <a:rPr lang="en-US" sz="2400" b="1" i="0" u="none" strike="noStrike" dirty="0" smtClean="0">
                          <a:solidFill>
                            <a:srgbClr val="000000"/>
                          </a:solidFill>
                          <a:effectLst/>
                          <a:latin typeface="Arial"/>
                        </a:rPr>
                        <a:t>Jabalpur</a:t>
                      </a:r>
                      <a:endParaRPr lang="en-US" sz="2400" b="1" i="0" u="none" strike="noStrike" dirty="0">
                        <a:solidFill>
                          <a:srgbClr val="000000"/>
                        </a:solidFill>
                        <a:effectLst/>
                        <a:latin typeface="Arial"/>
                      </a:endParaRPr>
                    </a:p>
                  </a:txBody>
                  <a:tcPr marL="9525" marR="9525" marT="9525" marB="0"/>
                </a:tc>
                <a:tc>
                  <a:txBody>
                    <a:bodyPr/>
                    <a:lstStyle/>
                    <a:p>
                      <a:pPr algn="l" fontAlgn="t"/>
                      <a:r>
                        <a:rPr lang="en-US" sz="2400" b="0" i="0" u="none" strike="noStrike">
                          <a:solidFill>
                            <a:srgbClr val="000000"/>
                          </a:solidFill>
                          <a:effectLst/>
                          <a:latin typeface="Arial"/>
                        </a:rPr>
                        <a:t>588</a:t>
                      </a:r>
                    </a:p>
                  </a:txBody>
                  <a:tcPr marL="9525" marR="9525" marT="9525" marB="0"/>
                </a:tc>
                <a:tc>
                  <a:txBody>
                    <a:bodyPr/>
                    <a:lstStyle/>
                    <a:p>
                      <a:pPr algn="l" fontAlgn="t"/>
                      <a:r>
                        <a:rPr lang="en-US" sz="2400" b="0" i="0" u="none" strike="noStrike">
                          <a:solidFill>
                            <a:srgbClr val="000000"/>
                          </a:solidFill>
                          <a:effectLst/>
                          <a:latin typeface="Arial"/>
                        </a:rPr>
                        <a:t>434</a:t>
                      </a:r>
                    </a:p>
                  </a:txBody>
                  <a:tcPr marL="9525" marR="9525" marT="9525" marB="0"/>
                </a:tc>
                <a:tc>
                  <a:txBody>
                    <a:bodyPr/>
                    <a:lstStyle/>
                    <a:p>
                      <a:pPr algn="l" fontAlgn="t"/>
                      <a:r>
                        <a:rPr lang="en-US" sz="2400" b="0" i="0" u="none" strike="noStrike">
                          <a:solidFill>
                            <a:srgbClr val="000000"/>
                          </a:solidFill>
                          <a:effectLst/>
                          <a:latin typeface="Arial"/>
                        </a:rPr>
                        <a:t>16</a:t>
                      </a:r>
                    </a:p>
                  </a:txBody>
                  <a:tcPr marL="9525" marR="9525" marT="9525" marB="0"/>
                </a:tc>
              </a:tr>
              <a:tr h="370840">
                <a:tc>
                  <a:txBody>
                    <a:bodyPr/>
                    <a:lstStyle/>
                    <a:p>
                      <a:pPr algn="l" fontAlgn="t"/>
                      <a:r>
                        <a:rPr lang="en-US" sz="2400" b="0" i="0" u="none" strike="noStrike">
                          <a:solidFill>
                            <a:srgbClr val="000000"/>
                          </a:solidFill>
                          <a:effectLst/>
                          <a:latin typeface="Arial"/>
                        </a:rPr>
                        <a:t>3</a:t>
                      </a:r>
                    </a:p>
                  </a:txBody>
                  <a:tcPr marL="9525" marR="9525" marT="9525" marB="0"/>
                </a:tc>
                <a:tc>
                  <a:txBody>
                    <a:bodyPr/>
                    <a:lstStyle/>
                    <a:p>
                      <a:pPr algn="l" fontAlgn="t"/>
                      <a:r>
                        <a:rPr lang="en-US" sz="2400" b="1" i="0" u="none" strike="noStrike" dirty="0">
                          <a:solidFill>
                            <a:srgbClr val="000000"/>
                          </a:solidFill>
                          <a:effectLst/>
                          <a:latin typeface="Arial"/>
                        </a:rPr>
                        <a:t>NATFM  </a:t>
                      </a:r>
                      <a:r>
                        <a:rPr lang="en-US" sz="2400" b="1" i="0" u="none" strike="noStrike" dirty="0" smtClean="0">
                          <a:solidFill>
                            <a:srgbClr val="000000"/>
                          </a:solidFill>
                          <a:effectLst/>
                          <a:latin typeface="Arial"/>
                        </a:rPr>
                        <a:t>Hyderabad</a:t>
                      </a:r>
                      <a:endParaRPr lang="en-US" sz="2400" b="1" i="0" u="none" strike="noStrike" dirty="0">
                        <a:solidFill>
                          <a:srgbClr val="000000"/>
                        </a:solidFill>
                        <a:effectLst/>
                        <a:latin typeface="Arial"/>
                      </a:endParaRPr>
                    </a:p>
                  </a:txBody>
                  <a:tcPr marL="9525" marR="9525" marT="9525" marB="0"/>
                </a:tc>
                <a:tc>
                  <a:txBody>
                    <a:bodyPr/>
                    <a:lstStyle/>
                    <a:p>
                      <a:pPr algn="l" fontAlgn="t"/>
                      <a:r>
                        <a:rPr lang="en-US" sz="2400" b="0" i="0" u="none" strike="noStrike">
                          <a:solidFill>
                            <a:srgbClr val="000000"/>
                          </a:solidFill>
                          <a:effectLst/>
                          <a:latin typeface="Arial"/>
                        </a:rPr>
                        <a:t>120</a:t>
                      </a:r>
                    </a:p>
                  </a:txBody>
                  <a:tcPr marL="9525" marR="9525" marT="9525" marB="0"/>
                </a:tc>
                <a:tc>
                  <a:txBody>
                    <a:bodyPr/>
                    <a:lstStyle/>
                    <a:p>
                      <a:pPr algn="l" fontAlgn="t"/>
                      <a:r>
                        <a:rPr lang="en-US" sz="2400" b="0" i="0" u="none" strike="noStrike">
                          <a:solidFill>
                            <a:srgbClr val="000000"/>
                          </a:solidFill>
                          <a:effectLst/>
                          <a:latin typeface="Arial"/>
                        </a:rPr>
                        <a:t>72</a:t>
                      </a:r>
                    </a:p>
                  </a:txBody>
                  <a:tcPr marL="9525" marR="9525" marT="9525" marB="0"/>
                </a:tc>
                <a:tc>
                  <a:txBody>
                    <a:bodyPr/>
                    <a:lstStyle/>
                    <a:p>
                      <a:pPr algn="l" fontAlgn="t"/>
                      <a:r>
                        <a:rPr lang="en-US" sz="2400" b="0" i="0" u="none" strike="noStrike">
                          <a:solidFill>
                            <a:srgbClr val="000000"/>
                          </a:solidFill>
                          <a:effectLst/>
                          <a:latin typeface="Arial"/>
                        </a:rPr>
                        <a:t>4</a:t>
                      </a:r>
                    </a:p>
                  </a:txBody>
                  <a:tcPr marL="9525" marR="9525" marT="9525" marB="0"/>
                </a:tc>
              </a:tr>
              <a:tr h="370840">
                <a:tc>
                  <a:txBody>
                    <a:bodyPr/>
                    <a:lstStyle/>
                    <a:p>
                      <a:pPr algn="l" fontAlgn="t"/>
                      <a:r>
                        <a:rPr lang="en-US" sz="2400" b="0" i="0" u="none" strike="noStrike">
                          <a:solidFill>
                            <a:srgbClr val="000000"/>
                          </a:solidFill>
                          <a:effectLst/>
                          <a:latin typeface="Arial"/>
                        </a:rPr>
                        <a:t>4</a:t>
                      </a:r>
                    </a:p>
                  </a:txBody>
                  <a:tcPr marL="9525" marR="9525" marT="9525" marB="0"/>
                </a:tc>
                <a:tc>
                  <a:txBody>
                    <a:bodyPr/>
                    <a:lstStyle/>
                    <a:p>
                      <a:pPr algn="l" fontAlgn="t"/>
                      <a:r>
                        <a:rPr lang="en-US" sz="2400" b="1" i="0" u="none" strike="noStrike" dirty="0">
                          <a:solidFill>
                            <a:srgbClr val="000000"/>
                          </a:solidFill>
                          <a:effectLst/>
                          <a:latin typeface="Arial"/>
                        </a:rPr>
                        <a:t>ARTTC Ranchi</a:t>
                      </a:r>
                    </a:p>
                  </a:txBody>
                  <a:tcPr marL="9525" marR="9525" marT="9525" marB="0"/>
                </a:tc>
                <a:tc>
                  <a:txBody>
                    <a:bodyPr/>
                    <a:lstStyle/>
                    <a:p>
                      <a:pPr algn="l" fontAlgn="t"/>
                      <a:r>
                        <a:rPr lang="en-US" sz="2400" b="0" i="0" u="none" strike="noStrike">
                          <a:solidFill>
                            <a:srgbClr val="000000"/>
                          </a:solidFill>
                          <a:effectLst/>
                          <a:latin typeface="Arial"/>
                        </a:rPr>
                        <a:t>170</a:t>
                      </a:r>
                    </a:p>
                  </a:txBody>
                  <a:tcPr marL="9525" marR="9525" marT="9525" marB="0"/>
                </a:tc>
                <a:tc>
                  <a:txBody>
                    <a:bodyPr/>
                    <a:lstStyle/>
                    <a:p>
                      <a:pPr algn="l" fontAlgn="t"/>
                      <a:r>
                        <a:rPr lang="en-US" sz="2400" b="0" i="0" u="none" strike="noStrike">
                          <a:solidFill>
                            <a:srgbClr val="000000"/>
                          </a:solidFill>
                          <a:effectLst/>
                          <a:latin typeface="Arial"/>
                        </a:rPr>
                        <a:t>150</a:t>
                      </a:r>
                    </a:p>
                  </a:txBody>
                  <a:tcPr marL="9525" marR="9525" marT="9525" marB="0"/>
                </a:tc>
                <a:tc>
                  <a:txBody>
                    <a:bodyPr/>
                    <a:lstStyle/>
                    <a:p>
                      <a:pPr algn="l" fontAlgn="t"/>
                      <a:r>
                        <a:rPr lang="en-US" sz="2400" b="0" i="0" u="none" strike="noStrike">
                          <a:solidFill>
                            <a:srgbClr val="000000"/>
                          </a:solidFill>
                          <a:effectLst/>
                          <a:latin typeface="Arial"/>
                        </a:rPr>
                        <a:t>4</a:t>
                      </a:r>
                    </a:p>
                  </a:txBody>
                  <a:tcPr marL="9525" marR="9525" marT="9525" marB="0"/>
                </a:tc>
              </a:tr>
              <a:tr h="370840">
                <a:tc>
                  <a:txBody>
                    <a:bodyPr/>
                    <a:lstStyle/>
                    <a:p>
                      <a:pPr algn="l" fontAlgn="t"/>
                      <a:r>
                        <a:rPr lang="en-US" sz="2400" b="0" i="0" u="none" strike="noStrike">
                          <a:solidFill>
                            <a:srgbClr val="000000"/>
                          </a:solidFill>
                          <a:effectLst/>
                          <a:latin typeface="Arial"/>
                        </a:rPr>
                        <a:t>5</a:t>
                      </a:r>
                    </a:p>
                  </a:txBody>
                  <a:tcPr marL="9525" marR="9525" marT="9525" marB="0"/>
                </a:tc>
                <a:tc>
                  <a:txBody>
                    <a:bodyPr/>
                    <a:lstStyle/>
                    <a:p>
                      <a:pPr algn="l" fontAlgn="t"/>
                      <a:r>
                        <a:rPr lang="en-US" sz="2400" b="1" i="0" u="none" strike="noStrike">
                          <a:solidFill>
                            <a:srgbClr val="000000"/>
                          </a:solidFill>
                          <a:effectLst/>
                          <a:latin typeface="Arial"/>
                        </a:rPr>
                        <a:t>RGMTTC Chennai</a:t>
                      </a:r>
                    </a:p>
                  </a:txBody>
                  <a:tcPr marL="9525" marR="9525" marT="9525" marB="0"/>
                </a:tc>
                <a:tc>
                  <a:txBody>
                    <a:bodyPr/>
                    <a:lstStyle/>
                    <a:p>
                      <a:pPr algn="l" fontAlgn="t"/>
                      <a:r>
                        <a:rPr lang="en-US" sz="2400" b="0" i="0" u="none" strike="noStrike">
                          <a:solidFill>
                            <a:srgbClr val="000000"/>
                          </a:solidFill>
                          <a:effectLst/>
                          <a:latin typeface="Arial"/>
                        </a:rPr>
                        <a:t>530</a:t>
                      </a:r>
                    </a:p>
                  </a:txBody>
                  <a:tcPr marL="9525" marR="9525" marT="9525" marB="0"/>
                </a:tc>
                <a:tc>
                  <a:txBody>
                    <a:bodyPr/>
                    <a:lstStyle/>
                    <a:p>
                      <a:pPr algn="l" fontAlgn="t"/>
                      <a:r>
                        <a:rPr lang="en-US" sz="2400" b="0" i="0" u="none" strike="noStrike" dirty="0">
                          <a:solidFill>
                            <a:srgbClr val="000000"/>
                          </a:solidFill>
                          <a:effectLst/>
                          <a:latin typeface="Arial"/>
                        </a:rPr>
                        <a:t>249</a:t>
                      </a:r>
                    </a:p>
                  </a:txBody>
                  <a:tcPr marL="9525" marR="9525" marT="9525" marB="0"/>
                </a:tc>
                <a:tc>
                  <a:txBody>
                    <a:bodyPr/>
                    <a:lstStyle/>
                    <a:p>
                      <a:pPr algn="l" fontAlgn="t"/>
                      <a:r>
                        <a:rPr lang="en-US" sz="2400" b="0" i="0" u="none" strike="noStrike" dirty="0">
                          <a:solidFill>
                            <a:srgbClr val="000000"/>
                          </a:solidFill>
                          <a:effectLst/>
                          <a:latin typeface="Arial"/>
                        </a:rPr>
                        <a:t>14</a:t>
                      </a:r>
                    </a:p>
                  </a:txBody>
                  <a:tcPr marL="9525" marR="9525" marT="9525" marB="0"/>
                </a:tc>
              </a:tr>
              <a:tr h="370840">
                <a:tc>
                  <a:txBody>
                    <a:bodyPr/>
                    <a:lstStyle/>
                    <a:p>
                      <a:pPr algn="l" fontAlgn="t"/>
                      <a:r>
                        <a:rPr lang="en-US" sz="2400" b="0" i="0" u="none" strike="noStrike" dirty="0">
                          <a:solidFill>
                            <a:srgbClr val="000000"/>
                          </a:solidFill>
                          <a:effectLst/>
                          <a:latin typeface="Arial"/>
                        </a:rPr>
                        <a:t>6</a:t>
                      </a:r>
                    </a:p>
                  </a:txBody>
                  <a:tcPr marL="9525" marR="9525" marT="9525" marB="0"/>
                </a:tc>
                <a:tc>
                  <a:txBody>
                    <a:bodyPr/>
                    <a:lstStyle/>
                    <a:p>
                      <a:pPr algn="l" fontAlgn="t"/>
                      <a:r>
                        <a:rPr lang="en-US" sz="2400" b="1" i="0" u="none" strike="noStrike">
                          <a:solidFill>
                            <a:srgbClr val="000000"/>
                          </a:solidFill>
                          <a:effectLst/>
                          <a:latin typeface="Arial"/>
                        </a:rPr>
                        <a:t>RTTC Ahmedabad</a:t>
                      </a:r>
                    </a:p>
                  </a:txBody>
                  <a:tcPr marL="9525" marR="9525" marT="9525" marB="0"/>
                </a:tc>
                <a:tc>
                  <a:txBody>
                    <a:bodyPr/>
                    <a:lstStyle/>
                    <a:p>
                      <a:pPr algn="l" fontAlgn="t"/>
                      <a:r>
                        <a:rPr lang="en-US" sz="2400" b="0" i="0" u="none" strike="noStrike">
                          <a:solidFill>
                            <a:srgbClr val="000000"/>
                          </a:solidFill>
                          <a:effectLst/>
                          <a:latin typeface="Arial"/>
                        </a:rPr>
                        <a:t>360</a:t>
                      </a:r>
                    </a:p>
                  </a:txBody>
                  <a:tcPr marL="9525" marR="9525" marT="9525" marB="0"/>
                </a:tc>
                <a:tc>
                  <a:txBody>
                    <a:bodyPr/>
                    <a:lstStyle/>
                    <a:p>
                      <a:pPr algn="l" fontAlgn="t"/>
                      <a:r>
                        <a:rPr lang="en-US" sz="2400" b="0" i="0" u="none" strike="noStrike">
                          <a:solidFill>
                            <a:srgbClr val="000000"/>
                          </a:solidFill>
                          <a:effectLst/>
                          <a:latin typeface="Arial"/>
                        </a:rPr>
                        <a:t>56</a:t>
                      </a:r>
                    </a:p>
                  </a:txBody>
                  <a:tcPr marL="9525" marR="9525" marT="9525" marB="0"/>
                </a:tc>
                <a:tc>
                  <a:txBody>
                    <a:bodyPr/>
                    <a:lstStyle/>
                    <a:p>
                      <a:pPr algn="l" fontAlgn="t"/>
                      <a:r>
                        <a:rPr lang="en-US" sz="2400" b="0" i="0" u="none" strike="noStrike">
                          <a:solidFill>
                            <a:srgbClr val="000000"/>
                          </a:solidFill>
                          <a:effectLst/>
                          <a:latin typeface="Arial"/>
                        </a:rPr>
                        <a:t>10</a:t>
                      </a:r>
                    </a:p>
                  </a:txBody>
                  <a:tcPr marL="9525" marR="9525" marT="9525" marB="0"/>
                </a:tc>
              </a:tr>
              <a:tr h="370840">
                <a:tc>
                  <a:txBody>
                    <a:bodyPr/>
                    <a:lstStyle/>
                    <a:p>
                      <a:pPr algn="l" fontAlgn="t"/>
                      <a:r>
                        <a:rPr lang="en-US" sz="2400" b="0" i="0" u="none" strike="noStrike" dirty="0">
                          <a:solidFill>
                            <a:srgbClr val="000000"/>
                          </a:solidFill>
                          <a:effectLst/>
                          <a:latin typeface="Arial"/>
                        </a:rPr>
                        <a:t>7</a:t>
                      </a:r>
                    </a:p>
                  </a:txBody>
                  <a:tcPr marL="9525" marR="9525" marT="9525" marB="0"/>
                </a:tc>
                <a:tc>
                  <a:txBody>
                    <a:bodyPr/>
                    <a:lstStyle/>
                    <a:p>
                      <a:pPr algn="l" fontAlgn="t"/>
                      <a:r>
                        <a:rPr lang="en-US" sz="2400" b="1" i="0" u="none" strike="noStrike">
                          <a:solidFill>
                            <a:srgbClr val="000000"/>
                          </a:solidFill>
                          <a:effectLst/>
                          <a:latin typeface="Arial"/>
                        </a:rPr>
                        <a:t>RTTC Bhubneshwar</a:t>
                      </a:r>
                    </a:p>
                  </a:txBody>
                  <a:tcPr marL="9525" marR="9525" marT="9525" marB="0"/>
                </a:tc>
                <a:tc>
                  <a:txBody>
                    <a:bodyPr/>
                    <a:lstStyle/>
                    <a:p>
                      <a:pPr algn="l" fontAlgn="t"/>
                      <a:r>
                        <a:rPr lang="en-US" sz="2400" b="0" i="0" u="none" strike="noStrike">
                          <a:solidFill>
                            <a:srgbClr val="000000"/>
                          </a:solidFill>
                          <a:effectLst/>
                          <a:latin typeface="Arial"/>
                        </a:rPr>
                        <a:t>320</a:t>
                      </a:r>
                    </a:p>
                  </a:txBody>
                  <a:tcPr marL="9525" marR="9525" marT="9525" marB="0"/>
                </a:tc>
                <a:tc>
                  <a:txBody>
                    <a:bodyPr/>
                    <a:lstStyle/>
                    <a:p>
                      <a:pPr algn="l" fontAlgn="t"/>
                      <a:r>
                        <a:rPr lang="en-US" sz="2400" b="0" i="0" u="none" strike="noStrike">
                          <a:solidFill>
                            <a:srgbClr val="000000"/>
                          </a:solidFill>
                          <a:effectLst/>
                          <a:latin typeface="Arial"/>
                        </a:rPr>
                        <a:t>84</a:t>
                      </a:r>
                    </a:p>
                  </a:txBody>
                  <a:tcPr marL="9525" marR="9525" marT="9525" marB="0"/>
                </a:tc>
                <a:tc>
                  <a:txBody>
                    <a:bodyPr/>
                    <a:lstStyle/>
                    <a:p>
                      <a:pPr algn="l" fontAlgn="t"/>
                      <a:r>
                        <a:rPr lang="en-US" sz="2400" b="0" i="0" u="none" strike="noStrike" dirty="0">
                          <a:solidFill>
                            <a:srgbClr val="000000"/>
                          </a:solidFill>
                          <a:effectLst/>
                          <a:latin typeface="Arial"/>
                        </a:rPr>
                        <a:t>8</a:t>
                      </a:r>
                    </a:p>
                  </a:txBody>
                  <a:tcPr marL="9525" marR="9525" marT="9525" marB="0"/>
                </a:tc>
              </a:tr>
              <a:tr h="370840">
                <a:tc>
                  <a:txBody>
                    <a:bodyPr/>
                    <a:lstStyle/>
                    <a:p>
                      <a:pPr algn="l" fontAlgn="t"/>
                      <a:r>
                        <a:rPr lang="en-US" sz="2400" b="0" i="0" u="none" strike="noStrike">
                          <a:solidFill>
                            <a:srgbClr val="000000"/>
                          </a:solidFill>
                          <a:effectLst/>
                          <a:latin typeface="Arial"/>
                        </a:rPr>
                        <a:t>8</a:t>
                      </a:r>
                    </a:p>
                  </a:txBody>
                  <a:tcPr marL="9525" marR="9525" marT="9525" marB="0"/>
                </a:tc>
                <a:tc>
                  <a:txBody>
                    <a:bodyPr/>
                    <a:lstStyle/>
                    <a:p>
                      <a:pPr algn="l" fontAlgn="t"/>
                      <a:r>
                        <a:rPr lang="en-US" sz="2400" b="1" i="0" u="none" strike="noStrike">
                          <a:solidFill>
                            <a:srgbClr val="000000"/>
                          </a:solidFill>
                          <a:effectLst/>
                          <a:latin typeface="Arial"/>
                        </a:rPr>
                        <a:t>RTTC Chennai</a:t>
                      </a:r>
                    </a:p>
                  </a:txBody>
                  <a:tcPr marL="9525" marR="9525" marT="9525" marB="0"/>
                </a:tc>
                <a:tc>
                  <a:txBody>
                    <a:bodyPr/>
                    <a:lstStyle/>
                    <a:p>
                      <a:pPr algn="l" fontAlgn="t"/>
                      <a:r>
                        <a:rPr lang="en-US" sz="2400" b="0" i="0" u="none" strike="noStrike">
                          <a:solidFill>
                            <a:srgbClr val="000000"/>
                          </a:solidFill>
                          <a:effectLst/>
                          <a:latin typeface="Arial"/>
                        </a:rPr>
                        <a:t>240</a:t>
                      </a:r>
                    </a:p>
                  </a:txBody>
                  <a:tcPr marL="9525" marR="9525" marT="9525" marB="0"/>
                </a:tc>
                <a:tc>
                  <a:txBody>
                    <a:bodyPr/>
                    <a:lstStyle/>
                    <a:p>
                      <a:pPr algn="l" fontAlgn="t"/>
                      <a:r>
                        <a:rPr lang="en-US" sz="2400" b="0" i="0" u="none" strike="noStrike">
                          <a:solidFill>
                            <a:srgbClr val="000000"/>
                          </a:solidFill>
                          <a:effectLst/>
                          <a:latin typeface="Arial"/>
                        </a:rPr>
                        <a:t>160</a:t>
                      </a:r>
                    </a:p>
                  </a:txBody>
                  <a:tcPr marL="9525" marR="9525" marT="9525" marB="0"/>
                </a:tc>
                <a:tc>
                  <a:txBody>
                    <a:bodyPr/>
                    <a:lstStyle/>
                    <a:p>
                      <a:pPr algn="l" fontAlgn="t"/>
                      <a:r>
                        <a:rPr lang="en-US" sz="2400" b="0" i="0" u="none" strike="noStrike">
                          <a:solidFill>
                            <a:srgbClr val="000000"/>
                          </a:solidFill>
                          <a:effectLst/>
                          <a:latin typeface="Arial"/>
                        </a:rPr>
                        <a:t>4</a:t>
                      </a:r>
                    </a:p>
                  </a:txBody>
                  <a:tcPr marL="9525" marR="9525" marT="9525" marB="0"/>
                </a:tc>
              </a:tr>
              <a:tr h="370840">
                <a:tc>
                  <a:txBody>
                    <a:bodyPr/>
                    <a:lstStyle/>
                    <a:p>
                      <a:pPr algn="l" fontAlgn="t"/>
                      <a:r>
                        <a:rPr lang="en-US" sz="2400" b="0" i="0" u="none" strike="noStrike">
                          <a:solidFill>
                            <a:srgbClr val="000000"/>
                          </a:solidFill>
                          <a:effectLst/>
                          <a:latin typeface="Arial"/>
                        </a:rPr>
                        <a:t>9</a:t>
                      </a:r>
                    </a:p>
                  </a:txBody>
                  <a:tcPr marL="9525" marR="9525" marT="9525" marB="0"/>
                </a:tc>
                <a:tc>
                  <a:txBody>
                    <a:bodyPr/>
                    <a:lstStyle/>
                    <a:p>
                      <a:pPr algn="l" fontAlgn="t"/>
                      <a:r>
                        <a:rPr lang="en-US" sz="2400" b="1" i="0" u="none" strike="noStrike">
                          <a:solidFill>
                            <a:srgbClr val="000000"/>
                          </a:solidFill>
                          <a:effectLst/>
                          <a:latin typeface="Arial"/>
                        </a:rPr>
                        <a:t>RTTC Guwahati</a:t>
                      </a:r>
                    </a:p>
                  </a:txBody>
                  <a:tcPr marL="9525" marR="9525" marT="9525" marB="0"/>
                </a:tc>
                <a:tc>
                  <a:txBody>
                    <a:bodyPr/>
                    <a:lstStyle/>
                    <a:p>
                      <a:pPr algn="l" fontAlgn="t"/>
                      <a:r>
                        <a:rPr lang="en-US" sz="2400" b="0" i="0" u="none" strike="noStrike">
                          <a:solidFill>
                            <a:srgbClr val="000000"/>
                          </a:solidFill>
                          <a:effectLst/>
                          <a:latin typeface="Arial"/>
                        </a:rPr>
                        <a:t>120</a:t>
                      </a:r>
                    </a:p>
                  </a:txBody>
                  <a:tcPr marL="9525" marR="9525" marT="9525" marB="0"/>
                </a:tc>
                <a:tc>
                  <a:txBody>
                    <a:bodyPr/>
                    <a:lstStyle/>
                    <a:p>
                      <a:pPr algn="l" fontAlgn="t"/>
                      <a:r>
                        <a:rPr lang="en-US" sz="2400" b="0" i="0" u="none" strike="noStrike">
                          <a:solidFill>
                            <a:srgbClr val="000000"/>
                          </a:solidFill>
                          <a:effectLst/>
                          <a:latin typeface="Arial"/>
                        </a:rPr>
                        <a:t>35</a:t>
                      </a:r>
                    </a:p>
                  </a:txBody>
                  <a:tcPr marL="9525" marR="9525" marT="9525" marB="0"/>
                </a:tc>
                <a:tc>
                  <a:txBody>
                    <a:bodyPr/>
                    <a:lstStyle/>
                    <a:p>
                      <a:pPr algn="l" fontAlgn="t"/>
                      <a:r>
                        <a:rPr lang="en-US" sz="2400" b="0" i="0" u="none" strike="noStrike">
                          <a:solidFill>
                            <a:srgbClr val="000000"/>
                          </a:solidFill>
                          <a:effectLst/>
                          <a:latin typeface="Arial"/>
                        </a:rPr>
                        <a:t>3</a:t>
                      </a:r>
                    </a:p>
                  </a:txBody>
                  <a:tcPr marL="9525" marR="9525" marT="9525" marB="0"/>
                </a:tc>
              </a:tr>
              <a:tr h="370840">
                <a:tc>
                  <a:txBody>
                    <a:bodyPr/>
                    <a:lstStyle/>
                    <a:p>
                      <a:pPr algn="l" fontAlgn="t"/>
                      <a:r>
                        <a:rPr lang="en-US" sz="2400" b="0" i="0" u="none" strike="noStrike">
                          <a:solidFill>
                            <a:srgbClr val="000000"/>
                          </a:solidFill>
                          <a:effectLst/>
                          <a:latin typeface="Arial"/>
                        </a:rPr>
                        <a:t>10</a:t>
                      </a:r>
                    </a:p>
                  </a:txBody>
                  <a:tcPr marL="9525" marR="9525" marT="9525" marB="0"/>
                </a:tc>
                <a:tc>
                  <a:txBody>
                    <a:bodyPr/>
                    <a:lstStyle/>
                    <a:p>
                      <a:pPr algn="l" fontAlgn="t"/>
                      <a:r>
                        <a:rPr lang="en-US" sz="2400" b="1" i="0" u="none" strike="noStrike">
                          <a:solidFill>
                            <a:srgbClr val="000000"/>
                          </a:solidFill>
                          <a:effectLst/>
                          <a:latin typeface="Arial"/>
                        </a:rPr>
                        <a:t>RTTC Hyderabad</a:t>
                      </a:r>
                    </a:p>
                  </a:txBody>
                  <a:tcPr marL="9525" marR="9525" marT="9525" marB="0"/>
                </a:tc>
                <a:tc>
                  <a:txBody>
                    <a:bodyPr/>
                    <a:lstStyle/>
                    <a:p>
                      <a:pPr algn="l" fontAlgn="t"/>
                      <a:r>
                        <a:rPr lang="en-US" sz="2400" b="0" i="0" u="none" strike="noStrike">
                          <a:solidFill>
                            <a:srgbClr val="000000"/>
                          </a:solidFill>
                          <a:effectLst/>
                          <a:latin typeface="Arial"/>
                        </a:rPr>
                        <a:t>390</a:t>
                      </a:r>
                    </a:p>
                  </a:txBody>
                  <a:tcPr marL="9525" marR="9525" marT="9525" marB="0"/>
                </a:tc>
                <a:tc>
                  <a:txBody>
                    <a:bodyPr/>
                    <a:lstStyle/>
                    <a:p>
                      <a:pPr algn="l" fontAlgn="t"/>
                      <a:r>
                        <a:rPr lang="en-US" sz="2400" b="0" i="0" u="none" strike="noStrike">
                          <a:solidFill>
                            <a:srgbClr val="000000"/>
                          </a:solidFill>
                          <a:effectLst/>
                          <a:latin typeface="Arial"/>
                        </a:rPr>
                        <a:t>279</a:t>
                      </a:r>
                    </a:p>
                  </a:txBody>
                  <a:tcPr marL="9525" marR="9525" marT="9525" marB="0"/>
                </a:tc>
                <a:tc>
                  <a:txBody>
                    <a:bodyPr/>
                    <a:lstStyle/>
                    <a:p>
                      <a:pPr algn="l" fontAlgn="t"/>
                      <a:r>
                        <a:rPr lang="en-US" sz="2400" b="0" i="0" u="none" strike="noStrike">
                          <a:solidFill>
                            <a:srgbClr val="000000"/>
                          </a:solidFill>
                          <a:effectLst/>
                          <a:latin typeface="Arial"/>
                        </a:rPr>
                        <a:t>9</a:t>
                      </a:r>
                    </a:p>
                  </a:txBody>
                  <a:tcPr marL="9525" marR="9525" marT="9525" marB="0"/>
                </a:tc>
              </a:tr>
              <a:tr h="370840">
                <a:tc>
                  <a:txBody>
                    <a:bodyPr/>
                    <a:lstStyle/>
                    <a:p>
                      <a:pPr algn="l" fontAlgn="t"/>
                      <a:r>
                        <a:rPr lang="en-US" sz="2400" b="0" i="0" u="none" strike="noStrike">
                          <a:solidFill>
                            <a:srgbClr val="000000"/>
                          </a:solidFill>
                          <a:effectLst/>
                          <a:latin typeface="Arial"/>
                        </a:rPr>
                        <a:t>11</a:t>
                      </a:r>
                    </a:p>
                  </a:txBody>
                  <a:tcPr marL="9525" marR="9525" marT="9525" marB="0"/>
                </a:tc>
                <a:tc>
                  <a:txBody>
                    <a:bodyPr/>
                    <a:lstStyle/>
                    <a:p>
                      <a:pPr algn="l" fontAlgn="t"/>
                      <a:r>
                        <a:rPr lang="en-US" sz="2400" b="1" i="0" u="none" strike="noStrike">
                          <a:solidFill>
                            <a:srgbClr val="000000"/>
                          </a:solidFill>
                          <a:effectLst/>
                          <a:latin typeface="Arial"/>
                        </a:rPr>
                        <a:t>RTTC Jaipur</a:t>
                      </a:r>
                    </a:p>
                  </a:txBody>
                  <a:tcPr marL="9525" marR="9525" marT="9525" marB="0"/>
                </a:tc>
                <a:tc>
                  <a:txBody>
                    <a:bodyPr/>
                    <a:lstStyle/>
                    <a:p>
                      <a:pPr algn="l" fontAlgn="t"/>
                      <a:r>
                        <a:rPr lang="en-US" sz="2400" b="0" i="0" u="none" strike="noStrike">
                          <a:solidFill>
                            <a:srgbClr val="000000"/>
                          </a:solidFill>
                          <a:effectLst/>
                          <a:latin typeface="Arial"/>
                        </a:rPr>
                        <a:t>340</a:t>
                      </a:r>
                    </a:p>
                  </a:txBody>
                  <a:tcPr marL="9525" marR="9525" marT="9525" marB="0"/>
                </a:tc>
                <a:tc>
                  <a:txBody>
                    <a:bodyPr/>
                    <a:lstStyle/>
                    <a:p>
                      <a:pPr algn="l" fontAlgn="t"/>
                      <a:r>
                        <a:rPr lang="en-US" sz="2400" b="0" i="0" u="none" strike="noStrike">
                          <a:solidFill>
                            <a:srgbClr val="000000"/>
                          </a:solidFill>
                          <a:effectLst/>
                          <a:latin typeface="Arial"/>
                        </a:rPr>
                        <a:t>310</a:t>
                      </a:r>
                    </a:p>
                  </a:txBody>
                  <a:tcPr marL="9525" marR="9525" marT="9525" marB="0"/>
                </a:tc>
                <a:tc>
                  <a:txBody>
                    <a:bodyPr/>
                    <a:lstStyle/>
                    <a:p>
                      <a:pPr algn="l" fontAlgn="t"/>
                      <a:r>
                        <a:rPr lang="en-US" sz="2400" b="0" i="0" u="none" strike="noStrike" dirty="0">
                          <a:solidFill>
                            <a:srgbClr val="000000"/>
                          </a:solidFill>
                          <a:effectLst/>
                          <a:latin typeface="Arial"/>
                        </a:rPr>
                        <a:t>6</a:t>
                      </a:r>
                    </a:p>
                  </a:txBody>
                  <a:tcPr marL="9525" marR="9525" marT="9525" marB="0"/>
                </a:tc>
              </a:tr>
            </a:tbl>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43</a:t>
            </a:fld>
            <a:endParaRPr lang="en-US" dirty="0"/>
          </a:p>
        </p:txBody>
      </p:sp>
    </p:spTree>
    <p:extLst>
      <p:ext uri="{BB962C8B-B14F-4D97-AF65-F5344CB8AC3E}">
        <p14:creationId xmlns:p14="http://schemas.microsoft.com/office/powerpoint/2010/main" xmlns="" val="1420932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r>
              <a:rPr lang="en-US" dirty="0" err="1" smtClean="0"/>
              <a:t>Infratructure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3038803330"/>
              </p:ext>
            </p:extLst>
          </p:nvPr>
        </p:nvGraphicFramePr>
        <p:xfrm>
          <a:off x="266700" y="990600"/>
          <a:ext cx="8496300" cy="5234940"/>
        </p:xfrm>
        <a:graphic>
          <a:graphicData uri="http://schemas.openxmlformats.org/drawingml/2006/table">
            <a:tbl>
              <a:tblPr firstRow="1" bandRow="1">
                <a:tableStyleId>{5C22544A-7EE6-4342-B048-85BDC9FD1C3A}</a:tableStyleId>
              </a:tblPr>
              <a:tblGrid>
                <a:gridCol w="571500"/>
                <a:gridCol w="3657600"/>
                <a:gridCol w="1447800"/>
                <a:gridCol w="1524000"/>
                <a:gridCol w="1295400"/>
              </a:tblGrid>
              <a:tr h="370840">
                <a:tc>
                  <a:txBody>
                    <a:bodyPr/>
                    <a:lstStyle/>
                    <a:p>
                      <a:r>
                        <a:rPr lang="en-US" sz="2400" dirty="0" smtClean="0">
                          <a:solidFill>
                            <a:schemeClr val="bg1"/>
                          </a:solidFill>
                        </a:rPr>
                        <a:t>SN</a:t>
                      </a:r>
                      <a:endParaRPr lang="en-US" sz="2400" dirty="0">
                        <a:solidFill>
                          <a:schemeClr val="bg1"/>
                        </a:solidFill>
                      </a:endParaRPr>
                    </a:p>
                  </a:txBody>
                  <a:tcPr/>
                </a:tc>
                <a:tc>
                  <a:txBody>
                    <a:bodyPr/>
                    <a:lstStyle/>
                    <a:p>
                      <a:pPr algn="ctr" fontAlgn="t"/>
                      <a:r>
                        <a:rPr lang="en-US" sz="2400" b="1" i="0" u="none" strike="noStrike">
                          <a:solidFill>
                            <a:schemeClr val="bg1"/>
                          </a:solidFill>
                          <a:effectLst/>
                          <a:latin typeface="Arial"/>
                        </a:rPr>
                        <a:t>Training Centre</a:t>
                      </a:r>
                    </a:p>
                  </a:txBody>
                  <a:tcPr marL="9525" marR="9525" marT="9525" marB="0"/>
                </a:tc>
                <a:tc>
                  <a:txBody>
                    <a:bodyPr/>
                    <a:lstStyle/>
                    <a:p>
                      <a:pPr algn="l" fontAlgn="t"/>
                      <a:r>
                        <a:rPr lang="en-US" sz="2400" b="1" i="0" u="none" strike="noStrike" dirty="0">
                          <a:solidFill>
                            <a:schemeClr val="bg1"/>
                          </a:solidFill>
                          <a:effectLst/>
                          <a:latin typeface="Arial"/>
                        </a:rPr>
                        <a:t>Training Capacity</a:t>
                      </a:r>
                    </a:p>
                  </a:txBody>
                  <a:tcPr marL="9525" marR="9525" marT="9525" marB="0"/>
                </a:tc>
                <a:tc>
                  <a:txBody>
                    <a:bodyPr/>
                    <a:lstStyle/>
                    <a:p>
                      <a:pPr marL="0" algn="l" defTabSz="914400" rtl="0" eaLnBrk="1" fontAlgn="t" latinLnBrk="0" hangingPunct="1"/>
                      <a:r>
                        <a:rPr lang="en-US" sz="2400" b="1" i="0" u="none" strike="noStrike" kern="1200" dirty="0" err="1" smtClean="0">
                          <a:solidFill>
                            <a:schemeClr val="bg1"/>
                          </a:solidFill>
                          <a:effectLst/>
                          <a:latin typeface="Arial"/>
                          <a:ea typeface="+mn-ea"/>
                          <a:cs typeface="+mn-cs"/>
                        </a:rPr>
                        <a:t>Accomodation</a:t>
                      </a:r>
                      <a:endParaRPr lang="en-US" sz="2400" b="1" i="0" u="none" strike="noStrike" kern="1200" dirty="0">
                        <a:solidFill>
                          <a:schemeClr val="bg1"/>
                        </a:solidFill>
                        <a:effectLst/>
                        <a:latin typeface="Arial"/>
                        <a:ea typeface="+mn-ea"/>
                        <a:cs typeface="+mn-cs"/>
                      </a:endParaRPr>
                    </a:p>
                  </a:txBody>
                  <a:tcPr/>
                </a:tc>
                <a:tc>
                  <a:txBody>
                    <a:bodyPr/>
                    <a:lstStyle/>
                    <a:p>
                      <a:pPr algn="l" fontAlgn="t"/>
                      <a:r>
                        <a:rPr lang="en-US" sz="2400" b="1" i="0" u="none" strike="noStrike" dirty="0">
                          <a:solidFill>
                            <a:schemeClr val="bg1"/>
                          </a:solidFill>
                          <a:effectLst/>
                          <a:latin typeface="Arial"/>
                        </a:rPr>
                        <a:t>No. of Class Rooms</a:t>
                      </a:r>
                    </a:p>
                  </a:txBody>
                  <a:tcPr marL="9525" marR="9525" marT="9525" marB="0"/>
                </a:tc>
              </a:tr>
              <a:tr h="370840">
                <a:tc>
                  <a:txBody>
                    <a:bodyPr/>
                    <a:lstStyle/>
                    <a:p>
                      <a:pPr algn="l" fontAlgn="t"/>
                      <a:r>
                        <a:rPr lang="en-US" sz="2400" b="0" i="0" u="none" strike="noStrike">
                          <a:solidFill>
                            <a:srgbClr val="000000"/>
                          </a:solidFill>
                          <a:effectLst/>
                          <a:latin typeface="Arial"/>
                        </a:rPr>
                        <a:t>12</a:t>
                      </a:r>
                    </a:p>
                  </a:txBody>
                  <a:tcPr marL="9525" marR="9525" marT="9525" marB="0"/>
                </a:tc>
                <a:tc>
                  <a:txBody>
                    <a:bodyPr/>
                    <a:lstStyle/>
                    <a:p>
                      <a:pPr algn="l" fontAlgn="t"/>
                      <a:r>
                        <a:rPr lang="en-US" sz="2400" b="1" i="0" u="none" strike="noStrike">
                          <a:solidFill>
                            <a:srgbClr val="000000"/>
                          </a:solidFill>
                          <a:effectLst/>
                          <a:latin typeface="Arial"/>
                        </a:rPr>
                        <a:t>NSCBTTC Kalyani</a:t>
                      </a:r>
                    </a:p>
                  </a:txBody>
                  <a:tcPr marL="9525" marR="9525" marT="9525" marB="0"/>
                </a:tc>
                <a:tc>
                  <a:txBody>
                    <a:bodyPr/>
                    <a:lstStyle/>
                    <a:p>
                      <a:pPr algn="l" fontAlgn="t"/>
                      <a:r>
                        <a:rPr lang="en-US" sz="2400" b="0" i="0" u="none" strike="noStrike">
                          <a:solidFill>
                            <a:srgbClr val="000000"/>
                          </a:solidFill>
                          <a:effectLst/>
                          <a:latin typeface="Arial"/>
                        </a:rPr>
                        <a:t>420</a:t>
                      </a:r>
                    </a:p>
                  </a:txBody>
                  <a:tcPr marL="9525" marR="9525" marT="9525" marB="0"/>
                </a:tc>
                <a:tc>
                  <a:txBody>
                    <a:bodyPr/>
                    <a:lstStyle/>
                    <a:p>
                      <a:pPr algn="l" fontAlgn="t"/>
                      <a:r>
                        <a:rPr lang="en-US" sz="2400" b="0" i="0" u="none" strike="noStrike">
                          <a:solidFill>
                            <a:srgbClr val="000000"/>
                          </a:solidFill>
                          <a:effectLst/>
                          <a:latin typeface="Arial"/>
                        </a:rPr>
                        <a:t>218</a:t>
                      </a:r>
                    </a:p>
                  </a:txBody>
                  <a:tcPr marL="9525" marR="9525" marT="9525" marB="0"/>
                </a:tc>
                <a:tc>
                  <a:txBody>
                    <a:bodyPr/>
                    <a:lstStyle/>
                    <a:p>
                      <a:pPr algn="l" fontAlgn="t"/>
                      <a:r>
                        <a:rPr lang="en-US" sz="2400" b="0" i="0" u="none" strike="noStrike">
                          <a:solidFill>
                            <a:srgbClr val="000000"/>
                          </a:solidFill>
                          <a:effectLst/>
                          <a:latin typeface="Arial"/>
                        </a:rPr>
                        <a:t>10</a:t>
                      </a:r>
                    </a:p>
                  </a:txBody>
                  <a:tcPr marL="9525" marR="9525" marT="9525" marB="0"/>
                </a:tc>
              </a:tr>
              <a:tr h="370840">
                <a:tc>
                  <a:txBody>
                    <a:bodyPr/>
                    <a:lstStyle/>
                    <a:p>
                      <a:pPr algn="l" fontAlgn="t"/>
                      <a:r>
                        <a:rPr lang="en-US" sz="2400" b="0" i="0" u="none" strike="noStrike">
                          <a:solidFill>
                            <a:srgbClr val="000000"/>
                          </a:solidFill>
                          <a:effectLst/>
                          <a:latin typeface="Arial"/>
                        </a:rPr>
                        <a:t>13</a:t>
                      </a:r>
                    </a:p>
                  </a:txBody>
                  <a:tcPr marL="9525" marR="9525" marT="9525" marB="0"/>
                </a:tc>
                <a:tc>
                  <a:txBody>
                    <a:bodyPr/>
                    <a:lstStyle/>
                    <a:p>
                      <a:pPr algn="l" fontAlgn="t"/>
                      <a:r>
                        <a:rPr lang="en-US" sz="2400" b="1" i="0" u="none" strike="noStrike">
                          <a:solidFill>
                            <a:srgbClr val="000000"/>
                          </a:solidFill>
                          <a:effectLst/>
                          <a:latin typeface="Arial"/>
                        </a:rPr>
                        <a:t>RTTC Lucknow</a:t>
                      </a:r>
                    </a:p>
                  </a:txBody>
                  <a:tcPr marL="9525" marR="9525" marT="9525" marB="0"/>
                </a:tc>
                <a:tc>
                  <a:txBody>
                    <a:bodyPr/>
                    <a:lstStyle/>
                    <a:p>
                      <a:pPr algn="l" fontAlgn="t"/>
                      <a:r>
                        <a:rPr lang="en-US" sz="2400" b="0" i="0" u="none" strike="noStrike">
                          <a:solidFill>
                            <a:srgbClr val="000000"/>
                          </a:solidFill>
                          <a:effectLst/>
                          <a:latin typeface="Arial"/>
                        </a:rPr>
                        <a:t>250</a:t>
                      </a:r>
                    </a:p>
                  </a:txBody>
                  <a:tcPr marL="9525" marR="9525" marT="9525" marB="0"/>
                </a:tc>
                <a:tc>
                  <a:txBody>
                    <a:bodyPr/>
                    <a:lstStyle/>
                    <a:p>
                      <a:pPr algn="l" fontAlgn="t"/>
                      <a:r>
                        <a:rPr lang="en-US" sz="2400" b="0" i="0" u="none" strike="noStrike">
                          <a:solidFill>
                            <a:srgbClr val="000000"/>
                          </a:solidFill>
                          <a:effectLst/>
                          <a:latin typeface="Arial"/>
                        </a:rPr>
                        <a:t>127</a:t>
                      </a:r>
                    </a:p>
                  </a:txBody>
                  <a:tcPr marL="9525" marR="9525" marT="9525" marB="0"/>
                </a:tc>
                <a:tc>
                  <a:txBody>
                    <a:bodyPr/>
                    <a:lstStyle/>
                    <a:p>
                      <a:pPr algn="l" fontAlgn="t"/>
                      <a:r>
                        <a:rPr lang="en-US" sz="2400" b="0" i="0" u="none" strike="noStrike">
                          <a:solidFill>
                            <a:srgbClr val="000000"/>
                          </a:solidFill>
                          <a:effectLst/>
                          <a:latin typeface="Arial"/>
                        </a:rPr>
                        <a:t>7</a:t>
                      </a:r>
                    </a:p>
                  </a:txBody>
                  <a:tcPr marL="9525" marR="9525" marT="9525" marB="0"/>
                </a:tc>
              </a:tr>
              <a:tr h="370840">
                <a:tc>
                  <a:txBody>
                    <a:bodyPr/>
                    <a:lstStyle/>
                    <a:p>
                      <a:pPr algn="l" fontAlgn="t"/>
                      <a:r>
                        <a:rPr lang="en-US" sz="2400" b="0" i="0" u="none" strike="noStrike">
                          <a:solidFill>
                            <a:srgbClr val="000000"/>
                          </a:solidFill>
                          <a:effectLst/>
                          <a:latin typeface="Arial"/>
                        </a:rPr>
                        <a:t>14</a:t>
                      </a:r>
                    </a:p>
                  </a:txBody>
                  <a:tcPr marL="9525" marR="9525" marT="9525" marB="0"/>
                </a:tc>
                <a:tc>
                  <a:txBody>
                    <a:bodyPr/>
                    <a:lstStyle/>
                    <a:p>
                      <a:pPr algn="l" fontAlgn="t"/>
                      <a:r>
                        <a:rPr lang="en-US" sz="2400" b="1" i="0" u="none" strike="noStrike">
                          <a:solidFill>
                            <a:srgbClr val="000000"/>
                          </a:solidFill>
                          <a:effectLst/>
                          <a:latin typeface="Arial"/>
                        </a:rPr>
                        <a:t>RTTC Mysore</a:t>
                      </a:r>
                    </a:p>
                  </a:txBody>
                  <a:tcPr marL="9525" marR="9525" marT="9525" marB="0"/>
                </a:tc>
                <a:tc>
                  <a:txBody>
                    <a:bodyPr/>
                    <a:lstStyle/>
                    <a:p>
                      <a:pPr algn="l" fontAlgn="t"/>
                      <a:r>
                        <a:rPr lang="en-US" sz="2400" b="0" i="0" u="none" strike="noStrike">
                          <a:solidFill>
                            <a:srgbClr val="000000"/>
                          </a:solidFill>
                          <a:effectLst/>
                          <a:latin typeface="Arial"/>
                        </a:rPr>
                        <a:t>895</a:t>
                      </a:r>
                    </a:p>
                  </a:txBody>
                  <a:tcPr marL="9525" marR="9525" marT="9525" marB="0"/>
                </a:tc>
                <a:tc>
                  <a:txBody>
                    <a:bodyPr/>
                    <a:lstStyle/>
                    <a:p>
                      <a:pPr algn="l" fontAlgn="t"/>
                      <a:r>
                        <a:rPr lang="en-US" sz="2400" b="0" i="0" u="none" strike="noStrike">
                          <a:solidFill>
                            <a:srgbClr val="000000"/>
                          </a:solidFill>
                          <a:effectLst/>
                          <a:latin typeface="Arial"/>
                        </a:rPr>
                        <a:t>339</a:t>
                      </a:r>
                    </a:p>
                  </a:txBody>
                  <a:tcPr marL="9525" marR="9525" marT="9525" marB="0"/>
                </a:tc>
                <a:tc>
                  <a:txBody>
                    <a:bodyPr/>
                    <a:lstStyle/>
                    <a:p>
                      <a:pPr algn="l" fontAlgn="t"/>
                      <a:r>
                        <a:rPr lang="en-US" sz="2400" b="0" i="0" u="none" strike="noStrike">
                          <a:solidFill>
                            <a:srgbClr val="000000"/>
                          </a:solidFill>
                          <a:effectLst/>
                          <a:latin typeface="Arial"/>
                        </a:rPr>
                        <a:t>21</a:t>
                      </a:r>
                    </a:p>
                  </a:txBody>
                  <a:tcPr marL="9525" marR="9525" marT="9525" marB="0"/>
                </a:tc>
              </a:tr>
              <a:tr h="370840">
                <a:tc>
                  <a:txBody>
                    <a:bodyPr/>
                    <a:lstStyle/>
                    <a:p>
                      <a:pPr algn="l" fontAlgn="t"/>
                      <a:r>
                        <a:rPr lang="en-US" sz="2400" b="0" i="0" u="none" strike="noStrike">
                          <a:solidFill>
                            <a:srgbClr val="000000"/>
                          </a:solidFill>
                          <a:effectLst/>
                          <a:latin typeface="Arial"/>
                        </a:rPr>
                        <a:t>15</a:t>
                      </a:r>
                    </a:p>
                  </a:txBody>
                  <a:tcPr marL="9525" marR="9525" marT="9525" marB="0"/>
                </a:tc>
                <a:tc>
                  <a:txBody>
                    <a:bodyPr/>
                    <a:lstStyle/>
                    <a:p>
                      <a:pPr algn="l" fontAlgn="t"/>
                      <a:r>
                        <a:rPr lang="en-US" sz="2400" b="1" i="0" u="none" strike="noStrike">
                          <a:solidFill>
                            <a:srgbClr val="000000"/>
                          </a:solidFill>
                          <a:effectLst/>
                          <a:latin typeface="Arial"/>
                        </a:rPr>
                        <a:t>RTTC Nagpur</a:t>
                      </a:r>
                    </a:p>
                  </a:txBody>
                  <a:tcPr marL="9525" marR="9525" marT="9525" marB="0"/>
                </a:tc>
                <a:tc>
                  <a:txBody>
                    <a:bodyPr/>
                    <a:lstStyle/>
                    <a:p>
                      <a:pPr algn="l" fontAlgn="t"/>
                      <a:r>
                        <a:rPr lang="en-US" sz="2400" b="0" i="0" u="none" strike="noStrike">
                          <a:solidFill>
                            <a:srgbClr val="000000"/>
                          </a:solidFill>
                          <a:effectLst/>
                          <a:latin typeface="Arial"/>
                        </a:rPr>
                        <a:t>360</a:t>
                      </a:r>
                    </a:p>
                  </a:txBody>
                  <a:tcPr marL="9525" marR="9525" marT="9525" marB="0"/>
                </a:tc>
                <a:tc>
                  <a:txBody>
                    <a:bodyPr/>
                    <a:lstStyle/>
                    <a:p>
                      <a:pPr algn="l" fontAlgn="t"/>
                      <a:r>
                        <a:rPr lang="en-US" sz="2400" b="0" i="0" u="none" strike="noStrike">
                          <a:solidFill>
                            <a:srgbClr val="000000"/>
                          </a:solidFill>
                          <a:effectLst/>
                          <a:latin typeface="Arial"/>
                        </a:rPr>
                        <a:t>276</a:t>
                      </a:r>
                    </a:p>
                  </a:txBody>
                  <a:tcPr marL="9525" marR="9525" marT="9525" marB="0"/>
                </a:tc>
                <a:tc>
                  <a:txBody>
                    <a:bodyPr/>
                    <a:lstStyle/>
                    <a:p>
                      <a:pPr algn="l" fontAlgn="t"/>
                      <a:r>
                        <a:rPr lang="en-US" sz="2400" b="0" i="0" u="none" strike="noStrike">
                          <a:solidFill>
                            <a:srgbClr val="000000"/>
                          </a:solidFill>
                          <a:effectLst/>
                          <a:latin typeface="Arial"/>
                        </a:rPr>
                        <a:t>10</a:t>
                      </a:r>
                    </a:p>
                  </a:txBody>
                  <a:tcPr marL="9525" marR="9525" marT="9525" marB="0"/>
                </a:tc>
              </a:tr>
              <a:tr h="370840">
                <a:tc>
                  <a:txBody>
                    <a:bodyPr/>
                    <a:lstStyle/>
                    <a:p>
                      <a:pPr algn="l" fontAlgn="t"/>
                      <a:r>
                        <a:rPr lang="en-US" sz="2400" b="0" i="0" u="none" strike="noStrike">
                          <a:solidFill>
                            <a:srgbClr val="000000"/>
                          </a:solidFill>
                          <a:effectLst/>
                          <a:latin typeface="Arial"/>
                        </a:rPr>
                        <a:t>16</a:t>
                      </a:r>
                    </a:p>
                  </a:txBody>
                  <a:tcPr marL="9525" marR="9525" marT="9525" marB="0"/>
                </a:tc>
                <a:tc>
                  <a:txBody>
                    <a:bodyPr/>
                    <a:lstStyle/>
                    <a:p>
                      <a:pPr algn="l" fontAlgn="t"/>
                      <a:r>
                        <a:rPr lang="en-US" sz="2400" b="1" i="0" u="none" strike="noStrike" dirty="0">
                          <a:solidFill>
                            <a:srgbClr val="000000"/>
                          </a:solidFill>
                          <a:effectLst/>
                          <a:latin typeface="Arial"/>
                        </a:rPr>
                        <a:t>RTTC </a:t>
                      </a:r>
                      <a:r>
                        <a:rPr lang="en-US" sz="2400" b="1" i="0" u="none" strike="noStrike" dirty="0" smtClean="0">
                          <a:solidFill>
                            <a:srgbClr val="000000"/>
                          </a:solidFill>
                          <a:effectLst/>
                          <a:latin typeface="Arial"/>
                        </a:rPr>
                        <a:t>Pune</a:t>
                      </a:r>
                      <a:endParaRPr lang="en-US" sz="2400" b="1" i="0" u="none" strike="noStrike" dirty="0">
                        <a:solidFill>
                          <a:srgbClr val="000000"/>
                        </a:solidFill>
                        <a:effectLst/>
                        <a:latin typeface="Arial"/>
                      </a:endParaRPr>
                    </a:p>
                  </a:txBody>
                  <a:tcPr marL="9525" marR="9525" marT="9525" marB="0"/>
                </a:tc>
                <a:tc>
                  <a:txBody>
                    <a:bodyPr/>
                    <a:lstStyle/>
                    <a:p>
                      <a:pPr algn="l" fontAlgn="t"/>
                      <a:r>
                        <a:rPr lang="en-US" sz="2400" b="0" i="0" u="none" strike="noStrike">
                          <a:solidFill>
                            <a:srgbClr val="000000"/>
                          </a:solidFill>
                          <a:effectLst/>
                          <a:latin typeface="Arial"/>
                        </a:rPr>
                        <a:t>180</a:t>
                      </a:r>
                    </a:p>
                  </a:txBody>
                  <a:tcPr marL="9525" marR="9525" marT="9525" marB="0"/>
                </a:tc>
                <a:tc>
                  <a:txBody>
                    <a:bodyPr/>
                    <a:lstStyle/>
                    <a:p>
                      <a:pPr algn="l" fontAlgn="t"/>
                      <a:r>
                        <a:rPr lang="en-US" sz="2400" b="0" i="0" u="none" strike="noStrike">
                          <a:solidFill>
                            <a:srgbClr val="000000"/>
                          </a:solidFill>
                          <a:effectLst/>
                          <a:latin typeface="Arial"/>
                        </a:rPr>
                        <a:t>111</a:t>
                      </a:r>
                    </a:p>
                  </a:txBody>
                  <a:tcPr marL="9525" marR="9525" marT="9525" marB="0"/>
                </a:tc>
                <a:tc>
                  <a:txBody>
                    <a:bodyPr/>
                    <a:lstStyle/>
                    <a:p>
                      <a:pPr algn="l" fontAlgn="t"/>
                      <a:r>
                        <a:rPr lang="en-US" sz="2400" b="0" i="0" u="none" strike="noStrike">
                          <a:solidFill>
                            <a:srgbClr val="000000"/>
                          </a:solidFill>
                          <a:effectLst/>
                          <a:latin typeface="Arial"/>
                        </a:rPr>
                        <a:t>6</a:t>
                      </a:r>
                    </a:p>
                  </a:txBody>
                  <a:tcPr marL="9525" marR="9525" marT="9525" marB="0"/>
                </a:tc>
              </a:tr>
              <a:tr h="370840">
                <a:tc>
                  <a:txBody>
                    <a:bodyPr/>
                    <a:lstStyle/>
                    <a:p>
                      <a:pPr algn="l" fontAlgn="t"/>
                      <a:r>
                        <a:rPr lang="en-US" sz="2400" b="0" i="0" u="none" strike="noStrike">
                          <a:solidFill>
                            <a:srgbClr val="000000"/>
                          </a:solidFill>
                          <a:effectLst/>
                          <a:latin typeface="Arial"/>
                        </a:rPr>
                        <a:t>17</a:t>
                      </a:r>
                    </a:p>
                  </a:txBody>
                  <a:tcPr marL="9525" marR="9525" marT="9525" marB="0"/>
                </a:tc>
                <a:tc>
                  <a:txBody>
                    <a:bodyPr/>
                    <a:lstStyle/>
                    <a:p>
                      <a:pPr algn="l" fontAlgn="t"/>
                      <a:r>
                        <a:rPr lang="en-US" sz="2400" b="1" i="0" u="none" strike="noStrike">
                          <a:solidFill>
                            <a:srgbClr val="000000"/>
                          </a:solidFill>
                          <a:effectLst/>
                          <a:latin typeface="Arial"/>
                        </a:rPr>
                        <a:t>RTTC Rajpura</a:t>
                      </a:r>
                    </a:p>
                  </a:txBody>
                  <a:tcPr marL="9525" marR="9525" marT="9525" marB="0"/>
                </a:tc>
                <a:tc>
                  <a:txBody>
                    <a:bodyPr/>
                    <a:lstStyle/>
                    <a:p>
                      <a:pPr algn="l" fontAlgn="t"/>
                      <a:r>
                        <a:rPr lang="en-US" sz="2400" b="0" i="0" u="none" strike="noStrike">
                          <a:solidFill>
                            <a:srgbClr val="000000"/>
                          </a:solidFill>
                          <a:effectLst/>
                          <a:latin typeface="Arial"/>
                        </a:rPr>
                        <a:t>360</a:t>
                      </a:r>
                    </a:p>
                  </a:txBody>
                  <a:tcPr marL="9525" marR="9525" marT="9525" marB="0"/>
                </a:tc>
                <a:tc>
                  <a:txBody>
                    <a:bodyPr/>
                    <a:lstStyle/>
                    <a:p>
                      <a:pPr algn="l" fontAlgn="t"/>
                      <a:r>
                        <a:rPr lang="en-US" sz="2400" b="0" i="0" u="none" strike="noStrike">
                          <a:solidFill>
                            <a:srgbClr val="000000"/>
                          </a:solidFill>
                          <a:effectLst/>
                          <a:latin typeface="Arial"/>
                        </a:rPr>
                        <a:t>212</a:t>
                      </a:r>
                    </a:p>
                  </a:txBody>
                  <a:tcPr marL="9525" marR="9525" marT="9525" marB="0"/>
                </a:tc>
                <a:tc>
                  <a:txBody>
                    <a:bodyPr/>
                    <a:lstStyle/>
                    <a:p>
                      <a:pPr algn="l" fontAlgn="t"/>
                      <a:r>
                        <a:rPr lang="en-US" sz="2400" b="0" i="0" u="none" strike="noStrike">
                          <a:solidFill>
                            <a:srgbClr val="000000"/>
                          </a:solidFill>
                          <a:effectLst/>
                          <a:latin typeface="Arial"/>
                        </a:rPr>
                        <a:t>10</a:t>
                      </a:r>
                    </a:p>
                  </a:txBody>
                  <a:tcPr marL="9525" marR="9525" marT="9525" marB="0"/>
                </a:tc>
              </a:tr>
              <a:tr h="370840">
                <a:tc>
                  <a:txBody>
                    <a:bodyPr/>
                    <a:lstStyle/>
                    <a:p>
                      <a:pPr algn="l" fontAlgn="t"/>
                      <a:r>
                        <a:rPr lang="en-US" sz="2400" b="0" i="0" u="none" strike="noStrike">
                          <a:solidFill>
                            <a:srgbClr val="000000"/>
                          </a:solidFill>
                          <a:effectLst/>
                          <a:latin typeface="Arial"/>
                        </a:rPr>
                        <a:t>18</a:t>
                      </a:r>
                    </a:p>
                  </a:txBody>
                  <a:tcPr marL="9525" marR="9525" marT="9525" marB="0"/>
                </a:tc>
                <a:tc>
                  <a:txBody>
                    <a:bodyPr/>
                    <a:lstStyle/>
                    <a:p>
                      <a:pPr algn="l" fontAlgn="t"/>
                      <a:r>
                        <a:rPr lang="en-US" sz="2400" b="1" i="0" u="none" strike="noStrike" dirty="0">
                          <a:solidFill>
                            <a:srgbClr val="000000"/>
                          </a:solidFill>
                          <a:effectLst/>
                          <a:latin typeface="Arial"/>
                        </a:rPr>
                        <a:t>RTTC </a:t>
                      </a:r>
                      <a:r>
                        <a:rPr lang="en-US" sz="2400" b="1" i="0" u="none" strike="noStrike" dirty="0" err="1" smtClean="0">
                          <a:solidFill>
                            <a:srgbClr val="000000"/>
                          </a:solidFill>
                          <a:effectLst/>
                          <a:latin typeface="Arial"/>
                        </a:rPr>
                        <a:t>Trivendrum</a:t>
                      </a:r>
                      <a:endParaRPr lang="en-US" sz="2400" b="1" i="0" u="none" strike="noStrike" dirty="0">
                        <a:solidFill>
                          <a:srgbClr val="000000"/>
                        </a:solidFill>
                        <a:effectLst/>
                        <a:latin typeface="Arial"/>
                      </a:endParaRPr>
                    </a:p>
                  </a:txBody>
                  <a:tcPr marL="9525" marR="9525" marT="9525" marB="0"/>
                </a:tc>
                <a:tc>
                  <a:txBody>
                    <a:bodyPr/>
                    <a:lstStyle/>
                    <a:p>
                      <a:pPr algn="l" fontAlgn="t"/>
                      <a:r>
                        <a:rPr lang="en-US" sz="2400" b="0" i="0" u="none" strike="noStrike">
                          <a:solidFill>
                            <a:srgbClr val="000000"/>
                          </a:solidFill>
                          <a:effectLst/>
                          <a:latin typeface="Arial"/>
                        </a:rPr>
                        <a:t>532</a:t>
                      </a:r>
                    </a:p>
                  </a:txBody>
                  <a:tcPr marL="9525" marR="9525" marT="9525" marB="0"/>
                </a:tc>
                <a:tc>
                  <a:txBody>
                    <a:bodyPr/>
                    <a:lstStyle/>
                    <a:p>
                      <a:pPr algn="l" fontAlgn="t"/>
                      <a:r>
                        <a:rPr lang="en-US" sz="2400" b="0" i="0" u="none" strike="noStrike">
                          <a:solidFill>
                            <a:srgbClr val="000000"/>
                          </a:solidFill>
                          <a:effectLst/>
                          <a:latin typeface="Arial"/>
                        </a:rPr>
                        <a:t>287</a:t>
                      </a:r>
                    </a:p>
                  </a:txBody>
                  <a:tcPr marL="9525" marR="9525" marT="9525" marB="0"/>
                </a:tc>
                <a:tc>
                  <a:txBody>
                    <a:bodyPr/>
                    <a:lstStyle/>
                    <a:p>
                      <a:pPr algn="l" fontAlgn="t"/>
                      <a:r>
                        <a:rPr lang="en-US" sz="2400" b="0" i="0" u="none" strike="noStrike">
                          <a:solidFill>
                            <a:srgbClr val="000000"/>
                          </a:solidFill>
                          <a:effectLst/>
                          <a:latin typeface="Arial"/>
                        </a:rPr>
                        <a:t>14</a:t>
                      </a:r>
                    </a:p>
                  </a:txBody>
                  <a:tcPr marL="9525" marR="9525" marT="9525" marB="0"/>
                </a:tc>
              </a:tr>
              <a:tr h="370840">
                <a:tc>
                  <a:txBody>
                    <a:bodyPr/>
                    <a:lstStyle/>
                    <a:p>
                      <a:pPr algn="l" fontAlgn="t"/>
                      <a:r>
                        <a:rPr lang="en-US" sz="2400" b="0" i="0" u="none" strike="noStrike">
                          <a:solidFill>
                            <a:srgbClr val="000000"/>
                          </a:solidFill>
                          <a:effectLst/>
                          <a:latin typeface="Arial"/>
                        </a:rPr>
                        <a:t>19</a:t>
                      </a:r>
                    </a:p>
                  </a:txBody>
                  <a:tcPr marL="9525" marR="9525" marT="9525" marB="0"/>
                </a:tc>
                <a:tc>
                  <a:txBody>
                    <a:bodyPr/>
                    <a:lstStyle/>
                    <a:p>
                      <a:pPr algn="l" fontAlgn="t"/>
                      <a:r>
                        <a:rPr lang="en-US" sz="2400" b="1" i="0" u="none" strike="noStrike">
                          <a:solidFill>
                            <a:srgbClr val="000000"/>
                          </a:solidFill>
                          <a:effectLst/>
                          <a:latin typeface="Arial"/>
                        </a:rPr>
                        <a:t>CTTC Ahmedabad</a:t>
                      </a:r>
                    </a:p>
                  </a:txBody>
                  <a:tcPr marL="9525" marR="9525" marT="9525" marB="0"/>
                </a:tc>
                <a:tc>
                  <a:txBody>
                    <a:bodyPr/>
                    <a:lstStyle/>
                    <a:p>
                      <a:pPr algn="l" fontAlgn="t"/>
                      <a:r>
                        <a:rPr lang="en-US" sz="2400" b="0" i="0" u="none" strike="noStrike">
                          <a:solidFill>
                            <a:srgbClr val="000000"/>
                          </a:solidFill>
                          <a:effectLst/>
                          <a:latin typeface="Arial"/>
                        </a:rPr>
                        <a:t>60</a:t>
                      </a:r>
                    </a:p>
                  </a:txBody>
                  <a:tcPr marL="9525" marR="9525" marT="9525" marB="0"/>
                </a:tc>
                <a:tc>
                  <a:txBody>
                    <a:bodyPr/>
                    <a:lstStyle/>
                    <a:p>
                      <a:pPr algn="l" fontAlgn="t"/>
                      <a:r>
                        <a:rPr lang="en-US" sz="2400" b="0" i="0" u="none" strike="noStrike">
                          <a:solidFill>
                            <a:srgbClr val="000000"/>
                          </a:solidFill>
                          <a:effectLst/>
                          <a:latin typeface="Arial"/>
                        </a:rPr>
                        <a:t> </a:t>
                      </a:r>
                    </a:p>
                  </a:txBody>
                  <a:tcPr marL="9525" marR="9525" marT="9525" marB="0"/>
                </a:tc>
                <a:tc>
                  <a:txBody>
                    <a:bodyPr/>
                    <a:lstStyle/>
                    <a:p>
                      <a:pPr algn="l" fontAlgn="t"/>
                      <a:r>
                        <a:rPr lang="en-US" sz="2400" b="0" i="0" u="none" strike="noStrike" dirty="0">
                          <a:solidFill>
                            <a:srgbClr val="000000"/>
                          </a:solidFill>
                          <a:effectLst/>
                          <a:latin typeface="Arial"/>
                        </a:rPr>
                        <a:t>2</a:t>
                      </a:r>
                    </a:p>
                  </a:txBody>
                  <a:tcPr marL="9525" marR="9525" marT="9525" marB="0"/>
                </a:tc>
              </a:tr>
              <a:tr h="370840">
                <a:tc>
                  <a:txBody>
                    <a:bodyPr/>
                    <a:lstStyle/>
                    <a:p>
                      <a:pPr algn="l" fontAlgn="t"/>
                      <a:r>
                        <a:rPr lang="en-US" sz="2400" b="0" i="0" u="none" strike="noStrike">
                          <a:solidFill>
                            <a:srgbClr val="000000"/>
                          </a:solidFill>
                          <a:effectLst/>
                          <a:latin typeface="Arial"/>
                        </a:rPr>
                        <a:t>20</a:t>
                      </a:r>
                    </a:p>
                  </a:txBody>
                  <a:tcPr marL="9525" marR="9525" marT="9525" marB="0"/>
                </a:tc>
                <a:tc>
                  <a:txBody>
                    <a:bodyPr/>
                    <a:lstStyle/>
                    <a:p>
                      <a:pPr algn="l" fontAlgn="t"/>
                      <a:r>
                        <a:rPr lang="en-US" sz="2400" b="1" i="0" u="none" strike="noStrike">
                          <a:solidFill>
                            <a:srgbClr val="000000"/>
                          </a:solidFill>
                          <a:effectLst/>
                          <a:latin typeface="Arial"/>
                        </a:rPr>
                        <a:t>CTTC Bhubneshwar</a:t>
                      </a:r>
                    </a:p>
                  </a:txBody>
                  <a:tcPr marL="9525" marR="9525" marT="9525" marB="0"/>
                </a:tc>
                <a:tc>
                  <a:txBody>
                    <a:bodyPr/>
                    <a:lstStyle/>
                    <a:p>
                      <a:pPr algn="l" fontAlgn="t"/>
                      <a:r>
                        <a:rPr lang="en-US" sz="2400" b="0" i="0" u="none" strike="noStrike">
                          <a:solidFill>
                            <a:srgbClr val="000000"/>
                          </a:solidFill>
                          <a:effectLst/>
                          <a:latin typeface="Arial"/>
                        </a:rPr>
                        <a:t>60</a:t>
                      </a:r>
                    </a:p>
                  </a:txBody>
                  <a:tcPr marL="9525" marR="9525" marT="9525" marB="0"/>
                </a:tc>
                <a:tc>
                  <a:txBody>
                    <a:bodyPr/>
                    <a:lstStyle/>
                    <a:p>
                      <a:pPr algn="l" fontAlgn="t"/>
                      <a:r>
                        <a:rPr lang="en-US" sz="2400" b="0" i="0" u="none" strike="noStrike">
                          <a:solidFill>
                            <a:srgbClr val="000000"/>
                          </a:solidFill>
                          <a:effectLst/>
                          <a:latin typeface="Arial"/>
                        </a:rPr>
                        <a:t> </a:t>
                      </a:r>
                    </a:p>
                  </a:txBody>
                  <a:tcPr marL="9525" marR="9525" marT="9525" marB="0"/>
                </a:tc>
                <a:tc>
                  <a:txBody>
                    <a:bodyPr/>
                    <a:lstStyle/>
                    <a:p>
                      <a:pPr algn="l" fontAlgn="t"/>
                      <a:r>
                        <a:rPr lang="en-US" sz="2400" b="0" i="0" u="none" strike="noStrike" dirty="0">
                          <a:solidFill>
                            <a:srgbClr val="000000"/>
                          </a:solidFill>
                          <a:effectLst/>
                          <a:latin typeface="Arial"/>
                        </a:rPr>
                        <a:t>2</a:t>
                      </a:r>
                    </a:p>
                  </a:txBody>
                  <a:tcPr marL="9525" marR="9525" marT="9525" marB="0"/>
                </a:tc>
              </a:tr>
              <a:tr h="370840">
                <a:tc>
                  <a:txBody>
                    <a:bodyPr/>
                    <a:lstStyle/>
                    <a:p>
                      <a:pPr algn="l" fontAlgn="t"/>
                      <a:r>
                        <a:rPr lang="en-US" sz="2400" b="0" i="0" u="none" strike="noStrike">
                          <a:solidFill>
                            <a:srgbClr val="000000"/>
                          </a:solidFill>
                          <a:effectLst/>
                          <a:latin typeface="Arial"/>
                        </a:rPr>
                        <a:t>21</a:t>
                      </a:r>
                    </a:p>
                  </a:txBody>
                  <a:tcPr marL="9525" marR="9525" marT="9525" marB="0"/>
                </a:tc>
                <a:tc>
                  <a:txBody>
                    <a:bodyPr/>
                    <a:lstStyle/>
                    <a:p>
                      <a:pPr algn="l" fontAlgn="t"/>
                      <a:r>
                        <a:rPr lang="en-US" sz="2400" b="1" i="0" u="none" strike="noStrike">
                          <a:solidFill>
                            <a:srgbClr val="000000"/>
                          </a:solidFill>
                          <a:effectLst/>
                          <a:latin typeface="Arial"/>
                        </a:rPr>
                        <a:t>CTTC Guwahati</a:t>
                      </a:r>
                    </a:p>
                  </a:txBody>
                  <a:tcPr marL="9525" marR="9525" marT="9525" marB="0"/>
                </a:tc>
                <a:tc>
                  <a:txBody>
                    <a:bodyPr/>
                    <a:lstStyle/>
                    <a:p>
                      <a:pPr algn="l" fontAlgn="t"/>
                      <a:r>
                        <a:rPr lang="en-US" sz="2400" b="0" i="0" u="none" strike="noStrike">
                          <a:solidFill>
                            <a:srgbClr val="000000"/>
                          </a:solidFill>
                          <a:effectLst/>
                          <a:latin typeface="Arial"/>
                        </a:rPr>
                        <a:t>120</a:t>
                      </a:r>
                    </a:p>
                  </a:txBody>
                  <a:tcPr marL="9525" marR="9525" marT="9525" marB="0"/>
                </a:tc>
                <a:tc>
                  <a:txBody>
                    <a:bodyPr/>
                    <a:lstStyle/>
                    <a:p>
                      <a:pPr algn="l" fontAlgn="t"/>
                      <a:r>
                        <a:rPr lang="en-US" sz="2400" b="0" i="0" u="none" strike="noStrike">
                          <a:solidFill>
                            <a:srgbClr val="000000"/>
                          </a:solidFill>
                          <a:effectLst/>
                          <a:latin typeface="Arial"/>
                        </a:rPr>
                        <a:t>20</a:t>
                      </a:r>
                    </a:p>
                  </a:txBody>
                  <a:tcPr marL="9525" marR="9525" marT="9525" marB="0"/>
                </a:tc>
                <a:tc>
                  <a:txBody>
                    <a:bodyPr/>
                    <a:lstStyle/>
                    <a:p>
                      <a:pPr algn="l" fontAlgn="t"/>
                      <a:r>
                        <a:rPr lang="en-US" sz="2400" b="0" i="0" u="none" strike="noStrike">
                          <a:solidFill>
                            <a:srgbClr val="000000"/>
                          </a:solidFill>
                          <a:effectLst/>
                          <a:latin typeface="Arial"/>
                        </a:rPr>
                        <a:t>4</a:t>
                      </a:r>
                    </a:p>
                  </a:txBody>
                  <a:tcPr marL="9525" marR="9525" marT="9525" marB="0"/>
                </a:tc>
              </a:tr>
              <a:tr h="370840">
                <a:tc>
                  <a:txBody>
                    <a:bodyPr/>
                    <a:lstStyle/>
                    <a:p>
                      <a:pPr algn="l" fontAlgn="t"/>
                      <a:r>
                        <a:rPr lang="en-US" sz="2400" b="0" i="0" u="none" strike="noStrike">
                          <a:solidFill>
                            <a:srgbClr val="000000"/>
                          </a:solidFill>
                          <a:effectLst/>
                          <a:latin typeface="Arial"/>
                        </a:rPr>
                        <a:t>22</a:t>
                      </a:r>
                    </a:p>
                  </a:txBody>
                  <a:tcPr marL="9525" marR="9525" marT="9525" marB="0"/>
                </a:tc>
                <a:tc>
                  <a:txBody>
                    <a:bodyPr/>
                    <a:lstStyle/>
                    <a:p>
                      <a:pPr algn="l" fontAlgn="t"/>
                      <a:r>
                        <a:rPr lang="en-US" sz="2400" b="1" i="0" u="none" strike="noStrike">
                          <a:solidFill>
                            <a:srgbClr val="000000"/>
                          </a:solidFill>
                          <a:effectLst/>
                          <a:latin typeface="Arial"/>
                        </a:rPr>
                        <a:t>CTTC Indore</a:t>
                      </a:r>
                    </a:p>
                  </a:txBody>
                  <a:tcPr marL="9525" marR="9525" marT="9525" marB="0"/>
                </a:tc>
                <a:tc>
                  <a:txBody>
                    <a:bodyPr/>
                    <a:lstStyle/>
                    <a:p>
                      <a:pPr algn="l" fontAlgn="t"/>
                      <a:r>
                        <a:rPr lang="en-US" sz="2400" b="0" i="0" u="none" strike="noStrike">
                          <a:solidFill>
                            <a:srgbClr val="000000"/>
                          </a:solidFill>
                          <a:effectLst/>
                          <a:latin typeface="Arial"/>
                        </a:rPr>
                        <a:t>280</a:t>
                      </a:r>
                    </a:p>
                  </a:txBody>
                  <a:tcPr marL="9525" marR="9525" marT="9525" marB="0"/>
                </a:tc>
                <a:tc>
                  <a:txBody>
                    <a:bodyPr/>
                    <a:lstStyle/>
                    <a:p>
                      <a:pPr algn="l" fontAlgn="t"/>
                      <a:r>
                        <a:rPr lang="en-US" sz="2400" b="0" i="0" u="none" strike="noStrike">
                          <a:solidFill>
                            <a:srgbClr val="000000"/>
                          </a:solidFill>
                          <a:effectLst/>
                          <a:latin typeface="Arial"/>
                        </a:rPr>
                        <a:t>48</a:t>
                      </a:r>
                    </a:p>
                  </a:txBody>
                  <a:tcPr marL="9525" marR="9525" marT="9525" marB="0"/>
                </a:tc>
                <a:tc>
                  <a:txBody>
                    <a:bodyPr/>
                    <a:lstStyle/>
                    <a:p>
                      <a:pPr algn="l" fontAlgn="t"/>
                      <a:r>
                        <a:rPr lang="en-US" sz="2400" b="0" i="0" u="none" strike="noStrike" dirty="0">
                          <a:solidFill>
                            <a:srgbClr val="000000"/>
                          </a:solidFill>
                          <a:effectLst/>
                          <a:latin typeface="Arial"/>
                        </a:rPr>
                        <a:t>6</a:t>
                      </a:r>
                    </a:p>
                  </a:txBody>
                  <a:tcPr marL="9525" marR="9525" marT="9525" marB="0"/>
                </a:tc>
              </a:tr>
            </a:tbl>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44</a:t>
            </a:fld>
            <a:endParaRPr lang="en-US" dirty="0"/>
          </a:p>
        </p:txBody>
      </p:sp>
    </p:spTree>
    <p:extLst>
      <p:ext uri="{BB962C8B-B14F-4D97-AF65-F5344CB8AC3E}">
        <p14:creationId xmlns:p14="http://schemas.microsoft.com/office/powerpoint/2010/main" xmlns="" val="3505813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r>
              <a:rPr lang="en-US" dirty="0" err="1" smtClean="0"/>
              <a:t>Infratructure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1944137159"/>
              </p:ext>
            </p:extLst>
          </p:nvPr>
        </p:nvGraphicFramePr>
        <p:xfrm>
          <a:off x="266700" y="990600"/>
          <a:ext cx="8496300" cy="5234940"/>
        </p:xfrm>
        <a:graphic>
          <a:graphicData uri="http://schemas.openxmlformats.org/drawingml/2006/table">
            <a:tbl>
              <a:tblPr firstRow="1" bandRow="1">
                <a:tableStyleId>{5C22544A-7EE6-4342-B048-85BDC9FD1C3A}</a:tableStyleId>
              </a:tblPr>
              <a:tblGrid>
                <a:gridCol w="571500"/>
                <a:gridCol w="3657600"/>
                <a:gridCol w="1447800"/>
                <a:gridCol w="1524000"/>
                <a:gridCol w="1295400"/>
              </a:tblGrid>
              <a:tr h="370840">
                <a:tc>
                  <a:txBody>
                    <a:bodyPr/>
                    <a:lstStyle/>
                    <a:p>
                      <a:r>
                        <a:rPr lang="en-US" sz="2400" dirty="0" smtClean="0">
                          <a:solidFill>
                            <a:schemeClr val="bg1"/>
                          </a:solidFill>
                        </a:rPr>
                        <a:t>SN</a:t>
                      </a:r>
                      <a:endParaRPr lang="en-US" sz="2400" dirty="0">
                        <a:solidFill>
                          <a:schemeClr val="bg1"/>
                        </a:solidFill>
                      </a:endParaRPr>
                    </a:p>
                  </a:txBody>
                  <a:tcPr/>
                </a:tc>
                <a:tc>
                  <a:txBody>
                    <a:bodyPr/>
                    <a:lstStyle/>
                    <a:p>
                      <a:pPr algn="ctr" fontAlgn="t"/>
                      <a:r>
                        <a:rPr lang="en-US" sz="2400" b="1" i="0" u="none" strike="noStrike">
                          <a:solidFill>
                            <a:schemeClr val="bg1"/>
                          </a:solidFill>
                          <a:effectLst/>
                          <a:latin typeface="Arial"/>
                        </a:rPr>
                        <a:t>Training Centre</a:t>
                      </a:r>
                    </a:p>
                  </a:txBody>
                  <a:tcPr marL="9525" marR="9525" marT="9525" marB="0"/>
                </a:tc>
                <a:tc>
                  <a:txBody>
                    <a:bodyPr/>
                    <a:lstStyle/>
                    <a:p>
                      <a:pPr algn="l" fontAlgn="t"/>
                      <a:r>
                        <a:rPr lang="en-US" sz="2400" b="1" i="0" u="none" strike="noStrike" dirty="0">
                          <a:solidFill>
                            <a:schemeClr val="bg1"/>
                          </a:solidFill>
                          <a:effectLst/>
                          <a:latin typeface="Arial"/>
                        </a:rPr>
                        <a:t>Training Capacity</a:t>
                      </a:r>
                    </a:p>
                  </a:txBody>
                  <a:tcPr marL="9525" marR="9525" marT="9525" marB="0"/>
                </a:tc>
                <a:tc>
                  <a:txBody>
                    <a:bodyPr/>
                    <a:lstStyle/>
                    <a:p>
                      <a:pPr marL="0" algn="l" defTabSz="914400" rtl="0" eaLnBrk="1" fontAlgn="t" latinLnBrk="0" hangingPunct="1"/>
                      <a:r>
                        <a:rPr lang="en-US" sz="2400" b="1" i="0" u="none" strike="noStrike" kern="1200" dirty="0" err="1" smtClean="0">
                          <a:solidFill>
                            <a:schemeClr val="bg1"/>
                          </a:solidFill>
                          <a:effectLst/>
                          <a:latin typeface="Arial"/>
                          <a:ea typeface="+mn-ea"/>
                          <a:cs typeface="+mn-cs"/>
                        </a:rPr>
                        <a:t>Accomodation</a:t>
                      </a:r>
                      <a:endParaRPr lang="en-US" sz="2400" b="1" i="0" u="none" strike="noStrike" kern="1200" dirty="0">
                        <a:solidFill>
                          <a:schemeClr val="bg1"/>
                        </a:solidFill>
                        <a:effectLst/>
                        <a:latin typeface="Arial"/>
                        <a:ea typeface="+mn-ea"/>
                        <a:cs typeface="+mn-cs"/>
                      </a:endParaRPr>
                    </a:p>
                  </a:txBody>
                  <a:tcPr/>
                </a:tc>
                <a:tc>
                  <a:txBody>
                    <a:bodyPr/>
                    <a:lstStyle/>
                    <a:p>
                      <a:pPr algn="l" fontAlgn="t"/>
                      <a:r>
                        <a:rPr lang="en-US" sz="2400" b="1" i="0" u="none" strike="noStrike" dirty="0">
                          <a:solidFill>
                            <a:schemeClr val="bg1"/>
                          </a:solidFill>
                          <a:effectLst/>
                          <a:latin typeface="Arial"/>
                        </a:rPr>
                        <a:t>No. of Class Rooms</a:t>
                      </a:r>
                    </a:p>
                  </a:txBody>
                  <a:tcPr marL="9525" marR="9525" marT="9525" marB="0"/>
                </a:tc>
              </a:tr>
              <a:tr h="370840">
                <a:tc>
                  <a:txBody>
                    <a:bodyPr/>
                    <a:lstStyle/>
                    <a:p>
                      <a:pPr algn="l" fontAlgn="t"/>
                      <a:r>
                        <a:rPr lang="en-US" sz="2400" b="0" i="0" u="none" strike="noStrike">
                          <a:solidFill>
                            <a:srgbClr val="000000"/>
                          </a:solidFill>
                          <a:effectLst/>
                          <a:latin typeface="Arial"/>
                        </a:rPr>
                        <a:t>23</a:t>
                      </a:r>
                    </a:p>
                  </a:txBody>
                  <a:tcPr marL="9525" marR="9525" marT="9525" marB="0"/>
                </a:tc>
                <a:tc>
                  <a:txBody>
                    <a:bodyPr/>
                    <a:lstStyle/>
                    <a:p>
                      <a:pPr algn="l" fontAlgn="t"/>
                      <a:r>
                        <a:rPr lang="en-US" sz="2400" b="1" i="0" u="none" strike="noStrike">
                          <a:solidFill>
                            <a:srgbClr val="000000"/>
                          </a:solidFill>
                          <a:effectLst/>
                          <a:latin typeface="Arial"/>
                        </a:rPr>
                        <a:t>CTTC Jaipur</a:t>
                      </a:r>
                    </a:p>
                  </a:txBody>
                  <a:tcPr marL="9525" marR="9525" marT="9525" marB="0"/>
                </a:tc>
                <a:tc>
                  <a:txBody>
                    <a:bodyPr/>
                    <a:lstStyle/>
                    <a:p>
                      <a:pPr algn="l" fontAlgn="t"/>
                      <a:r>
                        <a:rPr lang="en-US" sz="2400" b="0" i="0" u="none" strike="noStrike">
                          <a:solidFill>
                            <a:srgbClr val="000000"/>
                          </a:solidFill>
                          <a:effectLst/>
                          <a:latin typeface="Arial"/>
                        </a:rPr>
                        <a:t>180</a:t>
                      </a:r>
                    </a:p>
                  </a:txBody>
                  <a:tcPr marL="9525" marR="9525" marT="9525" marB="0"/>
                </a:tc>
                <a:tc>
                  <a:txBody>
                    <a:bodyPr/>
                    <a:lstStyle/>
                    <a:p>
                      <a:pPr algn="l" fontAlgn="t"/>
                      <a:r>
                        <a:rPr lang="en-US" sz="2400" b="0" i="0" u="none" strike="noStrike">
                          <a:solidFill>
                            <a:srgbClr val="000000"/>
                          </a:solidFill>
                          <a:effectLst/>
                          <a:latin typeface="Arial"/>
                        </a:rPr>
                        <a:t>146</a:t>
                      </a:r>
                    </a:p>
                  </a:txBody>
                  <a:tcPr marL="9525" marR="9525" marT="9525" marB="0"/>
                </a:tc>
                <a:tc>
                  <a:txBody>
                    <a:bodyPr/>
                    <a:lstStyle/>
                    <a:p>
                      <a:pPr algn="l" fontAlgn="t"/>
                      <a:r>
                        <a:rPr lang="en-US" sz="2400" b="0" i="0" u="none" strike="noStrike">
                          <a:solidFill>
                            <a:srgbClr val="000000"/>
                          </a:solidFill>
                          <a:effectLst/>
                          <a:latin typeface="Arial"/>
                        </a:rPr>
                        <a:t>6</a:t>
                      </a:r>
                    </a:p>
                  </a:txBody>
                  <a:tcPr marL="9525" marR="9525" marT="9525" marB="0"/>
                </a:tc>
              </a:tr>
              <a:tr h="370840">
                <a:tc>
                  <a:txBody>
                    <a:bodyPr/>
                    <a:lstStyle/>
                    <a:p>
                      <a:pPr algn="l" fontAlgn="t"/>
                      <a:r>
                        <a:rPr lang="en-US" sz="2400" b="0" i="0" u="none" strike="noStrike">
                          <a:solidFill>
                            <a:srgbClr val="000000"/>
                          </a:solidFill>
                          <a:effectLst/>
                          <a:latin typeface="Arial"/>
                        </a:rPr>
                        <a:t>24</a:t>
                      </a:r>
                    </a:p>
                  </a:txBody>
                  <a:tcPr marL="9525" marR="9525" marT="9525" marB="0"/>
                </a:tc>
                <a:tc>
                  <a:txBody>
                    <a:bodyPr/>
                    <a:lstStyle/>
                    <a:p>
                      <a:pPr algn="l" fontAlgn="t"/>
                      <a:r>
                        <a:rPr lang="en-US" sz="2400" b="1" i="0" u="none" strike="noStrike">
                          <a:solidFill>
                            <a:srgbClr val="000000"/>
                          </a:solidFill>
                          <a:effectLst/>
                          <a:latin typeface="Arial"/>
                        </a:rPr>
                        <a:t>CTTC Jammu</a:t>
                      </a:r>
                    </a:p>
                  </a:txBody>
                  <a:tcPr marL="9525" marR="9525" marT="9525" marB="0"/>
                </a:tc>
                <a:tc>
                  <a:txBody>
                    <a:bodyPr/>
                    <a:lstStyle/>
                    <a:p>
                      <a:pPr algn="l" fontAlgn="t"/>
                      <a:r>
                        <a:rPr lang="en-US" sz="2400" b="0" i="0" u="none" strike="noStrike">
                          <a:solidFill>
                            <a:srgbClr val="000000"/>
                          </a:solidFill>
                          <a:effectLst/>
                          <a:latin typeface="Arial"/>
                        </a:rPr>
                        <a:t>130</a:t>
                      </a:r>
                    </a:p>
                  </a:txBody>
                  <a:tcPr marL="9525" marR="9525" marT="9525" marB="0"/>
                </a:tc>
                <a:tc>
                  <a:txBody>
                    <a:bodyPr/>
                    <a:lstStyle/>
                    <a:p>
                      <a:pPr algn="l" fontAlgn="t"/>
                      <a:r>
                        <a:rPr lang="en-US" sz="2400" b="0" i="0" u="none" strike="noStrike">
                          <a:solidFill>
                            <a:srgbClr val="000000"/>
                          </a:solidFill>
                          <a:effectLst/>
                          <a:latin typeface="Arial"/>
                        </a:rPr>
                        <a:t>0</a:t>
                      </a:r>
                    </a:p>
                  </a:txBody>
                  <a:tcPr marL="9525" marR="9525" marT="9525" marB="0"/>
                </a:tc>
                <a:tc>
                  <a:txBody>
                    <a:bodyPr/>
                    <a:lstStyle/>
                    <a:p>
                      <a:pPr algn="l" fontAlgn="t"/>
                      <a:r>
                        <a:rPr lang="en-US" sz="2400" b="0" i="0" u="none" strike="noStrike">
                          <a:solidFill>
                            <a:srgbClr val="000000"/>
                          </a:solidFill>
                          <a:effectLst/>
                          <a:latin typeface="Arial"/>
                        </a:rPr>
                        <a:t>3</a:t>
                      </a:r>
                    </a:p>
                  </a:txBody>
                  <a:tcPr marL="9525" marR="9525" marT="9525" marB="0"/>
                </a:tc>
              </a:tr>
              <a:tr h="370840">
                <a:tc>
                  <a:txBody>
                    <a:bodyPr/>
                    <a:lstStyle/>
                    <a:p>
                      <a:pPr algn="l" fontAlgn="t"/>
                      <a:r>
                        <a:rPr lang="en-US" sz="2400" b="0" i="0" u="none" strike="noStrike">
                          <a:solidFill>
                            <a:srgbClr val="000000"/>
                          </a:solidFill>
                          <a:effectLst/>
                          <a:latin typeface="Arial"/>
                        </a:rPr>
                        <a:t>25</a:t>
                      </a:r>
                    </a:p>
                  </a:txBody>
                  <a:tcPr marL="9525" marR="9525" marT="9525" marB="0"/>
                </a:tc>
                <a:tc>
                  <a:txBody>
                    <a:bodyPr/>
                    <a:lstStyle/>
                    <a:p>
                      <a:pPr algn="l" fontAlgn="t"/>
                      <a:r>
                        <a:rPr lang="en-US" sz="2400" b="1" i="0" u="none" strike="noStrike">
                          <a:solidFill>
                            <a:srgbClr val="000000"/>
                          </a:solidFill>
                          <a:effectLst/>
                          <a:latin typeface="Arial"/>
                        </a:rPr>
                        <a:t>CTTC Kolkata Salt lake</a:t>
                      </a:r>
                    </a:p>
                  </a:txBody>
                  <a:tcPr marL="9525" marR="9525" marT="9525" marB="0"/>
                </a:tc>
                <a:tc>
                  <a:txBody>
                    <a:bodyPr/>
                    <a:lstStyle/>
                    <a:p>
                      <a:pPr algn="l" fontAlgn="t"/>
                      <a:r>
                        <a:rPr lang="en-US" sz="2400" b="0" i="0" u="none" strike="noStrike">
                          <a:solidFill>
                            <a:srgbClr val="000000"/>
                          </a:solidFill>
                          <a:effectLst/>
                          <a:latin typeface="Arial"/>
                        </a:rPr>
                        <a:t>184</a:t>
                      </a:r>
                    </a:p>
                  </a:txBody>
                  <a:tcPr marL="9525" marR="9525" marT="9525" marB="0"/>
                </a:tc>
                <a:tc>
                  <a:txBody>
                    <a:bodyPr/>
                    <a:lstStyle/>
                    <a:p>
                      <a:pPr algn="l" fontAlgn="t"/>
                      <a:r>
                        <a:rPr lang="en-US" sz="2400" b="0" i="0" u="none" strike="noStrike">
                          <a:solidFill>
                            <a:srgbClr val="000000"/>
                          </a:solidFill>
                          <a:effectLst/>
                          <a:latin typeface="Arial"/>
                        </a:rPr>
                        <a:t>136</a:t>
                      </a:r>
                    </a:p>
                  </a:txBody>
                  <a:tcPr marL="9525" marR="9525" marT="9525" marB="0"/>
                </a:tc>
                <a:tc>
                  <a:txBody>
                    <a:bodyPr/>
                    <a:lstStyle/>
                    <a:p>
                      <a:pPr algn="l" fontAlgn="t"/>
                      <a:r>
                        <a:rPr lang="en-US" sz="2400" b="0" i="0" u="none" strike="noStrike">
                          <a:solidFill>
                            <a:srgbClr val="000000"/>
                          </a:solidFill>
                          <a:effectLst/>
                          <a:latin typeface="Arial"/>
                        </a:rPr>
                        <a:t>5</a:t>
                      </a:r>
                    </a:p>
                  </a:txBody>
                  <a:tcPr marL="9525" marR="9525" marT="9525" marB="0"/>
                </a:tc>
              </a:tr>
              <a:tr h="370840">
                <a:tc>
                  <a:txBody>
                    <a:bodyPr/>
                    <a:lstStyle/>
                    <a:p>
                      <a:pPr algn="l" fontAlgn="t"/>
                      <a:r>
                        <a:rPr lang="en-US" sz="2400" b="0" i="0" u="none" strike="noStrike">
                          <a:solidFill>
                            <a:srgbClr val="000000"/>
                          </a:solidFill>
                          <a:effectLst/>
                          <a:latin typeface="Arial"/>
                        </a:rPr>
                        <a:t>26</a:t>
                      </a:r>
                    </a:p>
                  </a:txBody>
                  <a:tcPr marL="9525" marR="9525" marT="9525" marB="0"/>
                </a:tc>
                <a:tc>
                  <a:txBody>
                    <a:bodyPr/>
                    <a:lstStyle/>
                    <a:p>
                      <a:pPr algn="l" fontAlgn="t"/>
                      <a:r>
                        <a:rPr lang="en-US" sz="2400" b="1" i="0" u="none" strike="noStrike">
                          <a:solidFill>
                            <a:srgbClr val="000000"/>
                          </a:solidFill>
                          <a:effectLst/>
                          <a:latin typeface="Arial"/>
                        </a:rPr>
                        <a:t>CTTC Kurukshetra</a:t>
                      </a:r>
                    </a:p>
                  </a:txBody>
                  <a:tcPr marL="9525" marR="9525" marT="9525" marB="0"/>
                </a:tc>
                <a:tc>
                  <a:txBody>
                    <a:bodyPr/>
                    <a:lstStyle/>
                    <a:p>
                      <a:pPr algn="l" fontAlgn="t"/>
                      <a:r>
                        <a:rPr lang="en-US" sz="2400" b="0" i="0" u="none" strike="noStrike">
                          <a:solidFill>
                            <a:srgbClr val="000000"/>
                          </a:solidFill>
                          <a:effectLst/>
                          <a:latin typeface="Arial"/>
                        </a:rPr>
                        <a:t>170</a:t>
                      </a:r>
                    </a:p>
                  </a:txBody>
                  <a:tcPr marL="9525" marR="9525" marT="9525" marB="0"/>
                </a:tc>
                <a:tc>
                  <a:txBody>
                    <a:bodyPr/>
                    <a:lstStyle/>
                    <a:p>
                      <a:pPr algn="l" fontAlgn="t"/>
                      <a:r>
                        <a:rPr lang="en-US" sz="2400" b="0" i="0" u="none" strike="noStrike">
                          <a:solidFill>
                            <a:srgbClr val="000000"/>
                          </a:solidFill>
                          <a:effectLst/>
                          <a:latin typeface="Arial"/>
                        </a:rPr>
                        <a:t>4</a:t>
                      </a:r>
                    </a:p>
                  </a:txBody>
                  <a:tcPr marL="9525" marR="9525" marT="9525" marB="0"/>
                </a:tc>
                <a:tc>
                  <a:txBody>
                    <a:bodyPr/>
                    <a:lstStyle/>
                    <a:p>
                      <a:pPr algn="l" fontAlgn="t"/>
                      <a:r>
                        <a:rPr lang="en-US" sz="2400" b="0" i="0" u="none" strike="noStrike">
                          <a:solidFill>
                            <a:srgbClr val="000000"/>
                          </a:solidFill>
                          <a:effectLst/>
                          <a:latin typeface="Arial"/>
                        </a:rPr>
                        <a:t>3</a:t>
                      </a:r>
                    </a:p>
                  </a:txBody>
                  <a:tcPr marL="9525" marR="9525" marT="9525" marB="0"/>
                </a:tc>
              </a:tr>
              <a:tr h="370840">
                <a:tc>
                  <a:txBody>
                    <a:bodyPr/>
                    <a:lstStyle/>
                    <a:p>
                      <a:pPr algn="l" fontAlgn="t"/>
                      <a:r>
                        <a:rPr lang="en-US" sz="2400" b="0" i="0" u="none" strike="noStrike">
                          <a:solidFill>
                            <a:srgbClr val="000000"/>
                          </a:solidFill>
                          <a:effectLst/>
                          <a:latin typeface="Arial"/>
                        </a:rPr>
                        <a:t>27</a:t>
                      </a:r>
                    </a:p>
                  </a:txBody>
                  <a:tcPr marL="9525" marR="9525" marT="9525" marB="0"/>
                </a:tc>
                <a:tc>
                  <a:txBody>
                    <a:bodyPr/>
                    <a:lstStyle/>
                    <a:p>
                      <a:pPr algn="l" fontAlgn="t"/>
                      <a:r>
                        <a:rPr lang="en-US" sz="2400" b="1" i="0" u="none" strike="noStrike">
                          <a:solidFill>
                            <a:srgbClr val="000000"/>
                          </a:solidFill>
                          <a:effectLst/>
                          <a:latin typeface="Arial"/>
                        </a:rPr>
                        <a:t>CTTC Lucknow</a:t>
                      </a:r>
                    </a:p>
                  </a:txBody>
                  <a:tcPr marL="9525" marR="9525" marT="9525" marB="0"/>
                </a:tc>
                <a:tc>
                  <a:txBody>
                    <a:bodyPr/>
                    <a:lstStyle/>
                    <a:p>
                      <a:pPr algn="l" fontAlgn="t"/>
                      <a:r>
                        <a:rPr lang="en-US" sz="2400" b="0" i="0" u="none" strike="noStrike">
                          <a:solidFill>
                            <a:srgbClr val="000000"/>
                          </a:solidFill>
                          <a:effectLst/>
                          <a:latin typeface="Arial"/>
                        </a:rPr>
                        <a:t>60</a:t>
                      </a:r>
                    </a:p>
                  </a:txBody>
                  <a:tcPr marL="9525" marR="9525" marT="9525" marB="0"/>
                </a:tc>
                <a:tc>
                  <a:txBody>
                    <a:bodyPr/>
                    <a:lstStyle/>
                    <a:p>
                      <a:pPr algn="l" fontAlgn="t"/>
                      <a:r>
                        <a:rPr lang="en-US" sz="2400" b="0" i="0" u="none" strike="noStrike">
                          <a:solidFill>
                            <a:srgbClr val="000000"/>
                          </a:solidFill>
                          <a:effectLst/>
                          <a:latin typeface="Arial"/>
                        </a:rPr>
                        <a:t> </a:t>
                      </a:r>
                    </a:p>
                  </a:txBody>
                  <a:tcPr marL="9525" marR="9525" marT="9525" marB="0"/>
                </a:tc>
                <a:tc>
                  <a:txBody>
                    <a:bodyPr/>
                    <a:lstStyle/>
                    <a:p>
                      <a:pPr algn="l" fontAlgn="t"/>
                      <a:r>
                        <a:rPr lang="en-US" sz="2400" b="0" i="0" u="none" strike="noStrike">
                          <a:solidFill>
                            <a:srgbClr val="000000"/>
                          </a:solidFill>
                          <a:effectLst/>
                          <a:latin typeface="Arial"/>
                        </a:rPr>
                        <a:t>2</a:t>
                      </a:r>
                    </a:p>
                  </a:txBody>
                  <a:tcPr marL="9525" marR="9525" marT="9525" marB="0"/>
                </a:tc>
              </a:tr>
              <a:tr h="370840">
                <a:tc>
                  <a:txBody>
                    <a:bodyPr/>
                    <a:lstStyle/>
                    <a:p>
                      <a:pPr algn="l" fontAlgn="t"/>
                      <a:r>
                        <a:rPr lang="en-US" sz="2400" b="0" i="0" u="none" strike="noStrike">
                          <a:solidFill>
                            <a:srgbClr val="000000"/>
                          </a:solidFill>
                          <a:effectLst/>
                          <a:latin typeface="Arial"/>
                        </a:rPr>
                        <a:t>28</a:t>
                      </a:r>
                    </a:p>
                  </a:txBody>
                  <a:tcPr marL="9525" marR="9525" marT="9525" marB="0"/>
                </a:tc>
                <a:tc>
                  <a:txBody>
                    <a:bodyPr/>
                    <a:lstStyle/>
                    <a:p>
                      <a:pPr algn="l" fontAlgn="t"/>
                      <a:r>
                        <a:rPr lang="en-US" sz="2400" b="1" i="0" u="none" strike="noStrike">
                          <a:solidFill>
                            <a:srgbClr val="000000"/>
                          </a:solidFill>
                          <a:effectLst/>
                          <a:latin typeface="Arial"/>
                        </a:rPr>
                        <a:t>CTTC Meerut</a:t>
                      </a:r>
                    </a:p>
                  </a:txBody>
                  <a:tcPr marL="9525" marR="9525" marT="9525" marB="0"/>
                </a:tc>
                <a:tc>
                  <a:txBody>
                    <a:bodyPr/>
                    <a:lstStyle/>
                    <a:p>
                      <a:pPr algn="l" fontAlgn="t"/>
                      <a:r>
                        <a:rPr lang="en-US" sz="2400" b="0" i="0" u="none" strike="noStrike">
                          <a:solidFill>
                            <a:srgbClr val="000000"/>
                          </a:solidFill>
                          <a:effectLst/>
                          <a:latin typeface="Arial"/>
                        </a:rPr>
                        <a:t>60</a:t>
                      </a:r>
                    </a:p>
                  </a:txBody>
                  <a:tcPr marL="9525" marR="9525" marT="9525" marB="0"/>
                </a:tc>
                <a:tc>
                  <a:txBody>
                    <a:bodyPr/>
                    <a:lstStyle/>
                    <a:p>
                      <a:pPr algn="l" fontAlgn="t"/>
                      <a:r>
                        <a:rPr lang="en-US" sz="2400" b="0" i="0" u="none" strike="noStrike">
                          <a:solidFill>
                            <a:srgbClr val="000000"/>
                          </a:solidFill>
                          <a:effectLst/>
                          <a:latin typeface="Arial"/>
                        </a:rPr>
                        <a:t>0</a:t>
                      </a:r>
                    </a:p>
                  </a:txBody>
                  <a:tcPr marL="9525" marR="9525" marT="9525" marB="0"/>
                </a:tc>
                <a:tc>
                  <a:txBody>
                    <a:bodyPr/>
                    <a:lstStyle/>
                    <a:p>
                      <a:pPr algn="l" fontAlgn="t"/>
                      <a:r>
                        <a:rPr lang="en-US" sz="2400" b="0" i="0" u="none" strike="noStrike">
                          <a:solidFill>
                            <a:srgbClr val="000000"/>
                          </a:solidFill>
                          <a:effectLst/>
                          <a:latin typeface="Arial"/>
                        </a:rPr>
                        <a:t>2</a:t>
                      </a:r>
                    </a:p>
                  </a:txBody>
                  <a:tcPr marL="9525" marR="9525" marT="9525" marB="0"/>
                </a:tc>
              </a:tr>
              <a:tr h="370840">
                <a:tc>
                  <a:txBody>
                    <a:bodyPr/>
                    <a:lstStyle/>
                    <a:p>
                      <a:pPr algn="l" fontAlgn="t"/>
                      <a:r>
                        <a:rPr lang="en-US" sz="2400" b="0" i="0" u="none" strike="noStrike">
                          <a:solidFill>
                            <a:srgbClr val="000000"/>
                          </a:solidFill>
                          <a:effectLst/>
                          <a:latin typeface="Arial"/>
                        </a:rPr>
                        <a:t>29</a:t>
                      </a:r>
                    </a:p>
                  </a:txBody>
                  <a:tcPr marL="9525" marR="9525" marT="9525" marB="0"/>
                </a:tc>
                <a:tc>
                  <a:txBody>
                    <a:bodyPr/>
                    <a:lstStyle/>
                    <a:p>
                      <a:pPr algn="l" fontAlgn="t"/>
                      <a:r>
                        <a:rPr lang="en-US" sz="2400" b="1" i="0" u="none" strike="noStrike">
                          <a:solidFill>
                            <a:srgbClr val="000000"/>
                          </a:solidFill>
                          <a:effectLst/>
                          <a:latin typeface="Arial"/>
                        </a:rPr>
                        <a:t>CTTC Mysore</a:t>
                      </a:r>
                    </a:p>
                  </a:txBody>
                  <a:tcPr marL="9525" marR="9525" marT="9525" marB="0"/>
                </a:tc>
                <a:tc>
                  <a:txBody>
                    <a:bodyPr/>
                    <a:lstStyle/>
                    <a:p>
                      <a:pPr algn="l" fontAlgn="t"/>
                      <a:r>
                        <a:rPr lang="en-US" sz="2400" b="0" i="0" u="none" strike="noStrike">
                          <a:solidFill>
                            <a:srgbClr val="000000"/>
                          </a:solidFill>
                          <a:effectLst/>
                          <a:latin typeface="Arial"/>
                        </a:rPr>
                        <a:t>60</a:t>
                      </a:r>
                    </a:p>
                  </a:txBody>
                  <a:tcPr marL="9525" marR="9525" marT="9525" marB="0"/>
                </a:tc>
                <a:tc>
                  <a:txBody>
                    <a:bodyPr/>
                    <a:lstStyle/>
                    <a:p>
                      <a:pPr algn="l" fontAlgn="t"/>
                      <a:r>
                        <a:rPr lang="en-US" sz="2400" b="0" i="0" u="none" strike="noStrike">
                          <a:solidFill>
                            <a:srgbClr val="000000"/>
                          </a:solidFill>
                          <a:effectLst/>
                          <a:latin typeface="Arial"/>
                        </a:rPr>
                        <a:t> </a:t>
                      </a:r>
                    </a:p>
                  </a:txBody>
                  <a:tcPr marL="9525" marR="9525" marT="9525" marB="0"/>
                </a:tc>
                <a:tc>
                  <a:txBody>
                    <a:bodyPr/>
                    <a:lstStyle/>
                    <a:p>
                      <a:pPr algn="l" fontAlgn="t"/>
                      <a:r>
                        <a:rPr lang="en-US" sz="2400" b="0" i="0" u="none" strike="noStrike" dirty="0">
                          <a:solidFill>
                            <a:srgbClr val="000000"/>
                          </a:solidFill>
                          <a:effectLst/>
                          <a:latin typeface="Arial"/>
                        </a:rPr>
                        <a:t>2</a:t>
                      </a:r>
                    </a:p>
                  </a:txBody>
                  <a:tcPr marL="9525" marR="9525" marT="9525" marB="0"/>
                </a:tc>
              </a:tr>
              <a:tr h="370840">
                <a:tc>
                  <a:txBody>
                    <a:bodyPr/>
                    <a:lstStyle/>
                    <a:p>
                      <a:pPr algn="l" fontAlgn="t"/>
                      <a:r>
                        <a:rPr lang="en-US" sz="2400" b="0" i="0" u="none" strike="noStrike">
                          <a:solidFill>
                            <a:srgbClr val="000000"/>
                          </a:solidFill>
                          <a:effectLst/>
                          <a:latin typeface="Arial"/>
                        </a:rPr>
                        <a:t>30</a:t>
                      </a:r>
                    </a:p>
                  </a:txBody>
                  <a:tcPr marL="9525" marR="9525" marT="9525" marB="0"/>
                </a:tc>
                <a:tc>
                  <a:txBody>
                    <a:bodyPr/>
                    <a:lstStyle/>
                    <a:p>
                      <a:pPr algn="l" fontAlgn="t"/>
                      <a:r>
                        <a:rPr lang="en-US" sz="2400" b="1" i="0" u="none" strike="noStrike">
                          <a:solidFill>
                            <a:srgbClr val="000000"/>
                          </a:solidFill>
                          <a:effectLst/>
                          <a:latin typeface="Arial"/>
                        </a:rPr>
                        <a:t>CTTC Nasik</a:t>
                      </a:r>
                    </a:p>
                  </a:txBody>
                  <a:tcPr marL="9525" marR="9525" marT="9525" marB="0"/>
                </a:tc>
                <a:tc>
                  <a:txBody>
                    <a:bodyPr/>
                    <a:lstStyle/>
                    <a:p>
                      <a:pPr algn="l" fontAlgn="t"/>
                      <a:r>
                        <a:rPr lang="en-US" sz="2400" b="0" i="0" u="none" strike="noStrike">
                          <a:solidFill>
                            <a:srgbClr val="000000"/>
                          </a:solidFill>
                          <a:effectLst/>
                          <a:latin typeface="Arial"/>
                        </a:rPr>
                        <a:t>240</a:t>
                      </a:r>
                    </a:p>
                  </a:txBody>
                  <a:tcPr marL="9525" marR="9525" marT="9525" marB="0"/>
                </a:tc>
                <a:tc>
                  <a:txBody>
                    <a:bodyPr/>
                    <a:lstStyle/>
                    <a:p>
                      <a:pPr algn="l" fontAlgn="t"/>
                      <a:r>
                        <a:rPr lang="en-US" sz="2400" b="0" i="0" u="none" strike="noStrike">
                          <a:solidFill>
                            <a:srgbClr val="000000"/>
                          </a:solidFill>
                          <a:effectLst/>
                          <a:latin typeface="Arial"/>
                        </a:rPr>
                        <a:t>120</a:t>
                      </a:r>
                    </a:p>
                  </a:txBody>
                  <a:tcPr marL="9525" marR="9525" marT="9525" marB="0"/>
                </a:tc>
                <a:tc>
                  <a:txBody>
                    <a:bodyPr/>
                    <a:lstStyle/>
                    <a:p>
                      <a:pPr algn="l" fontAlgn="t"/>
                      <a:r>
                        <a:rPr lang="en-US" sz="2400" b="0" i="0" u="none" strike="noStrike">
                          <a:solidFill>
                            <a:srgbClr val="000000"/>
                          </a:solidFill>
                          <a:effectLst/>
                          <a:latin typeface="Arial"/>
                        </a:rPr>
                        <a:t>8</a:t>
                      </a:r>
                    </a:p>
                  </a:txBody>
                  <a:tcPr marL="9525" marR="9525" marT="9525" marB="0"/>
                </a:tc>
              </a:tr>
              <a:tr h="370840">
                <a:tc>
                  <a:txBody>
                    <a:bodyPr/>
                    <a:lstStyle/>
                    <a:p>
                      <a:pPr algn="l" fontAlgn="t"/>
                      <a:r>
                        <a:rPr lang="en-US" sz="2400" b="0" i="0" u="none" strike="noStrike">
                          <a:solidFill>
                            <a:srgbClr val="000000"/>
                          </a:solidFill>
                          <a:effectLst/>
                          <a:latin typeface="Arial"/>
                        </a:rPr>
                        <a:t>31</a:t>
                      </a:r>
                    </a:p>
                  </a:txBody>
                  <a:tcPr marL="9525" marR="9525" marT="9525" marB="0"/>
                </a:tc>
                <a:tc>
                  <a:txBody>
                    <a:bodyPr/>
                    <a:lstStyle/>
                    <a:p>
                      <a:pPr algn="l" fontAlgn="t"/>
                      <a:r>
                        <a:rPr lang="en-US" sz="2400" b="1" i="0" u="none" strike="noStrike">
                          <a:solidFill>
                            <a:srgbClr val="000000"/>
                          </a:solidFill>
                          <a:effectLst/>
                          <a:latin typeface="Arial"/>
                        </a:rPr>
                        <a:t>CTTC Patna</a:t>
                      </a:r>
                    </a:p>
                  </a:txBody>
                  <a:tcPr marL="9525" marR="9525" marT="9525" marB="0"/>
                </a:tc>
                <a:tc>
                  <a:txBody>
                    <a:bodyPr/>
                    <a:lstStyle/>
                    <a:p>
                      <a:pPr algn="l" fontAlgn="t"/>
                      <a:r>
                        <a:rPr lang="en-US" sz="2400" b="0" i="0" u="none" strike="noStrike">
                          <a:solidFill>
                            <a:srgbClr val="000000"/>
                          </a:solidFill>
                          <a:effectLst/>
                          <a:latin typeface="Arial"/>
                        </a:rPr>
                        <a:t>160</a:t>
                      </a:r>
                    </a:p>
                  </a:txBody>
                  <a:tcPr marL="9525" marR="9525" marT="9525" marB="0"/>
                </a:tc>
                <a:tc>
                  <a:txBody>
                    <a:bodyPr/>
                    <a:lstStyle/>
                    <a:p>
                      <a:pPr algn="l" fontAlgn="t"/>
                      <a:r>
                        <a:rPr lang="en-US" sz="2400" b="0" i="0" u="none" strike="noStrike">
                          <a:solidFill>
                            <a:srgbClr val="000000"/>
                          </a:solidFill>
                          <a:effectLst/>
                          <a:latin typeface="Arial"/>
                        </a:rPr>
                        <a:t>9</a:t>
                      </a:r>
                    </a:p>
                  </a:txBody>
                  <a:tcPr marL="9525" marR="9525" marT="9525" marB="0"/>
                </a:tc>
                <a:tc>
                  <a:txBody>
                    <a:bodyPr/>
                    <a:lstStyle/>
                    <a:p>
                      <a:pPr algn="l" fontAlgn="t"/>
                      <a:r>
                        <a:rPr lang="en-US" sz="2400" b="0" i="0" u="none" strike="noStrike">
                          <a:solidFill>
                            <a:srgbClr val="000000"/>
                          </a:solidFill>
                          <a:effectLst/>
                          <a:latin typeface="Arial"/>
                        </a:rPr>
                        <a:t>2</a:t>
                      </a:r>
                    </a:p>
                  </a:txBody>
                  <a:tcPr marL="9525" marR="9525" marT="9525" marB="0"/>
                </a:tc>
              </a:tr>
              <a:tr h="370840">
                <a:tc>
                  <a:txBody>
                    <a:bodyPr/>
                    <a:lstStyle/>
                    <a:p>
                      <a:pPr algn="l" fontAlgn="t"/>
                      <a:r>
                        <a:rPr lang="en-US" sz="2400" b="0" i="0" u="none" strike="noStrike">
                          <a:solidFill>
                            <a:srgbClr val="000000"/>
                          </a:solidFill>
                          <a:effectLst/>
                          <a:latin typeface="Arial"/>
                        </a:rPr>
                        <a:t>32</a:t>
                      </a:r>
                    </a:p>
                  </a:txBody>
                  <a:tcPr marL="9525" marR="9525" marT="9525" marB="0"/>
                </a:tc>
                <a:tc>
                  <a:txBody>
                    <a:bodyPr/>
                    <a:lstStyle/>
                    <a:p>
                      <a:pPr algn="l" fontAlgn="t"/>
                      <a:r>
                        <a:rPr lang="en-US" sz="2400" b="1" i="0" u="none" strike="noStrike">
                          <a:solidFill>
                            <a:srgbClr val="000000"/>
                          </a:solidFill>
                          <a:effectLst/>
                          <a:latin typeface="Arial"/>
                        </a:rPr>
                        <a:t>CTTC Shillong</a:t>
                      </a:r>
                    </a:p>
                  </a:txBody>
                  <a:tcPr marL="9525" marR="9525" marT="9525" marB="0"/>
                </a:tc>
                <a:tc>
                  <a:txBody>
                    <a:bodyPr/>
                    <a:lstStyle/>
                    <a:p>
                      <a:pPr algn="l" fontAlgn="t"/>
                      <a:r>
                        <a:rPr lang="en-US" sz="2400" b="0" i="0" u="none" strike="noStrike">
                          <a:solidFill>
                            <a:srgbClr val="000000"/>
                          </a:solidFill>
                          <a:effectLst/>
                          <a:latin typeface="Arial"/>
                        </a:rPr>
                        <a:t>30</a:t>
                      </a:r>
                    </a:p>
                  </a:txBody>
                  <a:tcPr marL="9525" marR="9525" marT="9525" marB="0"/>
                </a:tc>
                <a:tc>
                  <a:txBody>
                    <a:bodyPr/>
                    <a:lstStyle/>
                    <a:p>
                      <a:pPr algn="l" fontAlgn="t"/>
                      <a:r>
                        <a:rPr lang="en-US" sz="2400" b="0" i="0" u="none" strike="noStrike">
                          <a:solidFill>
                            <a:srgbClr val="000000"/>
                          </a:solidFill>
                          <a:effectLst/>
                          <a:latin typeface="Arial"/>
                        </a:rPr>
                        <a:t>20</a:t>
                      </a:r>
                    </a:p>
                  </a:txBody>
                  <a:tcPr marL="9525" marR="9525" marT="9525" marB="0"/>
                </a:tc>
                <a:tc>
                  <a:txBody>
                    <a:bodyPr/>
                    <a:lstStyle/>
                    <a:p>
                      <a:pPr algn="l" fontAlgn="t"/>
                      <a:r>
                        <a:rPr lang="en-US" sz="2400" b="0" i="0" u="none" strike="noStrike">
                          <a:solidFill>
                            <a:srgbClr val="000000"/>
                          </a:solidFill>
                          <a:effectLst/>
                          <a:latin typeface="Arial"/>
                        </a:rPr>
                        <a:t>1</a:t>
                      </a:r>
                    </a:p>
                  </a:txBody>
                  <a:tcPr marL="9525" marR="9525" marT="9525" marB="0"/>
                </a:tc>
              </a:tr>
              <a:tr h="370840">
                <a:tc>
                  <a:txBody>
                    <a:bodyPr/>
                    <a:lstStyle/>
                    <a:p>
                      <a:pPr algn="l" fontAlgn="t"/>
                      <a:r>
                        <a:rPr lang="en-US" sz="2400" b="0" i="0" u="none" strike="noStrike">
                          <a:solidFill>
                            <a:srgbClr val="000000"/>
                          </a:solidFill>
                          <a:effectLst/>
                          <a:latin typeface="Arial"/>
                        </a:rPr>
                        <a:t>33</a:t>
                      </a:r>
                    </a:p>
                  </a:txBody>
                  <a:tcPr marL="9525" marR="9525" marT="9525" marB="0"/>
                </a:tc>
                <a:tc>
                  <a:txBody>
                    <a:bodyPr/>
                    <a:lstStyle/>
                    <a:p>
                      <a:pPr algn="l" fontAlgn="t"/>
                      <a:r>
                        <a:rPr lang="en-US" sz="2400" b="1" i="0" u="none" strike="noStrike">
                          <a:solidFill>
                            <a:srgbClr val="000000"/>
                          </a:solidFill>
                          <a:effectLst/>
                          <a:latin typeface="Arial"/>
                        </a:rPr>
                        <a:t>CTTC Sundernagar</a:t>
                      </a:r>
                    </a:p>
                  </a:txBody>
                  <a:tcPr marL="9525" marR="9525" marT="9525" marB="0"/>
                </a:tc>
                <a:tc>
                  <a:txBody>
                    <a:bodyPr/>
                    <a:lstStyle/>
                    <a:p>
                      <a:pPr algn="l" fontAlgn="t"/>
                      <a:r>
                        <a:rPr lang="en-US" sz="2400" b="0" i="0" u="none" strike="noStrike">
                          <a:solidFill>
                            <a:srgbClr val="000000"/>
                          </a:solidFill>
                          <a:effectLst/>
                          <a:latin typeface="Arial"/>
                        </a:rPr>
                        <a:t>80</a:t>
                      </a:r>
                    </a:p>
                  </a:txBody>
                  <a:tcPr marL="9525" marR="9525" marT="9525" marB="0"/>
                </a:tc>
                <a:tc>
                  <a:txBody>
                    <a:bodyPr/>
                    <a:lstStyle/>
                    <a:p>
                      <a:pPr algn="l" fontAlgn="t"/>
                      <a:r>
                        <a:rPr lang="en-US" sz="2400" b="0" i="0" u="none" strike="noStrike">
                          <a:solidFill>
                            <a:srgbClr val="000000"/>
                          </a:solidFill>
                          <a:effectLst/>
                          <a:latin typeface="Arial"/>
                        </a:rPr>
                        <a:t>50</a:t>
                      </a:r>
                    </a:p>
                  </a:txBody>
                  <a:tcPr marL="9525" marR="9525" marT="9525" marB="0"/>
                </a:tc>
                <a:tc>
                  <a:txBody>
                    <a:bodyPr/>
                    <a:lstStyle/>
                    <a:p>
                      <a:pPr algn="l" fontAlgn="t"/>
                      <a:r>
                        <a:rPr lang="en-US" sz="2400" b="0" i="0" u="none" strike="noStrike" dirty="0">
                          <a:solidFill>
                            <a:srgbClr val="000000"/>
                          </a:solidFill>
                          <a:effectLst/>
                          <a:latin typeface="Arial"/>
                        </a:rPr>
                        <a:t>2</a:t>
                      </a:r>
                    </a:p>
                  </a:txBody>
                  <a:tcPr marL="9525" marR="9525" marT="9525" marB="0"/>
                </a:tc>
              </a:tr>
            </a:tbl>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45</a:t>
            </a:fld>
            <a:endParaRPr lang="en-US" dirty="0"/>
          </a:p>
        </p:txBody>
      </p:sp>
    </p:spTree>
    <p:extLst>
      <p:ext uri="{BB962C8B-B14F-4D97-AF65-F5344CB8AC3E}">
        <p14:creationId xmlns:p14="http://schemas.microsoft.com/office/powerpoint/2010/main" xmlns="" val="498523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r>
              <a:rPr lang="en-US" dirty="0" err="1" smtClean="0"/>
              <a:t>Infratructure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2902087486"/>
              </p:ext>
            </p:extLst>
          </p:nvPr>
        </p:nvGraphicFramePr>
        <p:xfrm>
          <a:off x="266700" y="1134110"/>
          <a:ext cx="8496300" cy="4199890"/>
        </p:xfrm>
        <a:graphic>
          <a:graphicData uri="http://schemas.openxmlformats.org/drawingml/2006/table">
            <a:tbl>
              <a:tblPr firstRow="1" bandRow="1">
                <a:tableStyleId>{5C22544A-7EE6-4342-B048-85BDC9FD1C3A}</a:tableStyleId>
              </a:tblPr>
              <a:tblGrid>
                <a:gridCol w="571500"/>
                <a:gridCol w="3657600"/>
                <a:gridCol w="1447800"/>
                <a:gridCol w="1524000"/>
                <a:gridCol w="1295400"/>
              </a:tblGrid>
              <a:tr h="370840">
                <a:tc>
                  <a:txBody>
                    <a:bodyPr/>
                    <a:lstStyle/>
                    <a:p>
                      <a:r>
                        <a:rPr lang="en-US" sz="2400" dirty="0" smtClean="0">
                          <a:solidFill>
                            <a:schemeClr val="bg1"/>
                          </a:solidFill>
                        </a:rPr>
                        <a:t>SN</a:t>
                      </a:r>
                      <a:endParaRPr lang="en-US" sz="2400" dirty="0">
                        <a:solidFill>
                          <a:schemeClr val="bg1"/>
                        </a:solidFill>
                      </a:endParaRPr>
                    </a:p>
                  </a:txBody>
                  <a:tcPr/>
                </a:tc>
                <a:tc>
                  <a:txBody>
                    <a:bodyPr/>
                    <a:lstStyle/>
                    <a:p>
                      <a:pPr algn="ctr" fontAlgn="t"/>
                      <a:r>
                        <a:rPr lang="en-US" sz="2400" b="1" i="0" u="none" strike="noStrike">
                          <a:solidFill>
                            <a:schemeClr val="bg1"/>
                          </a:solidFill>
                          <a:effectLst/>
                          <a:latin typeface="Arial"/>
                        </a:rPr>
                        <a:t>Training Centre</a:t>
                      </a:r>
                    </a:p>
                  </a:txBody>
                  <a:tcPr marL="9525" marR="9525" marT="9525" marB="0"/>
                </a:tc>
                <a:tc>
                  <a:txBody>
                    <a:bodyPr/>
                    <a:lstStyle/>
                    <a:p>
                      <a:pPr algn="l" fontAlgn="t"/>
                      <a:r>
                        <a:rPr lang="en-US" sz="2400" b="1" i="0" u="none" strike="noStrike" dirty="0">
                          <a:solidFill>
                            <a:schemeClr val="bg1"/>
                          </a:solidFill>
                          <a:effectLst/>
                          <a:latin typeface="Arial"/>
                        </a:rPr>
                        <a:t>Training Capacity</a:t>
                      </a:r>
                    </a:p>
                  </a:txBody>
                  <a:tcPr marL="9525" marR="9525" marT="9525" marB="0"/>
                </a:tc>
                <a:tc>
                  <a:txBody>
                    <a:bodyPr/>
                    <a:lstStyle/>
                    <a:p>
                      <a:pPr marL="0" algn="l" defTabSz="914400" rtl="0" eaLnBrk="1" fontAlgn="t" latinLnBrk="0" hangingPunct="1"/>
                      <a:r>
                        <a:rPr lang="en-US" sz="2400" b="1" i="0" u="none" strike="noStrike" kern="1200" dirty="0" err="1" smtClean="0">
                          <a:solidFill>
                            <a:schemeClr val="bg1"/>
                          </a:solidFill>
                          <a:effectLst/>
                          <a:latin typeface="Arial"/>
                          <a:ea typeface="+mn-ea"/>
                          <a:cs typeface="+mn-cs"/>
                        </a:rPr>
                        <a:t>Accomodation</a:t>
                      </a:r>
                      <a:endParaRPr lang="en-US" sz="2400" b="1" i="0" u="none" strike="noStrike" kern="1200" dirty="0">
                        <a:solidFill>
                          <a:schemeClr val="bg1"/>
                        </a:solidFill>
                        <a:effectLst/>
                        <a:latin typeface="Arial"/>
                        <a:ea typeface="+mn-ea"/>
                        <a:cs typeface="+mn-cs"/>
                      </a:endParaRPr>
                    </a:p>
                  </a:txBody>
                  <a:tcPr/>
                </a:tc>
                <a:tc>
                  <a:txBody>
                    <a:bodyPr/>
                    <a:lstStyle/>
                    <a:p>
                      <a:pPr algn="l" fontAlgn="t"/>
                      <a:r>
                        <a:rPr lang="en-US" sz="2400" b="1" i="0" u="none" strike="noStrike" dirty="0">
                          <a:solidFill>
                            <a:schemeClr val="bg1"/>
                          </a:solidFill>
                          <a:effectLst/>
                          <a:latin typeface="Arial"/>
                        </a:rPr>
                        <a:t>No. of Class Rooms</a:t>
                      </a:r>
                    </a:p>
                  </a:txBody>
                  <a:tcPr marL="9525" marR="9525" marT="9525" marB="0"/>
                </a:tc>
              </a:tr>
              <a:tr h="370840">
                <a:tc>
                  <a:txBody>
                    <a:bodyPr/>
                    <a:lstStyle/>
                    <a:p>
                      <a:pPr algn="l" fontAlgn="t"/>
                      <a:r>
                        <a:rPr lang="en-US" sz="2000" b="0" i="0" u="none" strike="noStrike">
                          <a:solidFill>
                            <a:srgbClr val="000000"/>
                          </a:solidFill>
                          <a:effectLst/>
                          <a:latin typeface="Arial"/>
                        </a:rPr>
                        <a:t>34</a:t>
                      </a:r>
                    </a:p>
                  </a:txBody>
                  <a:tcPr marL="9525" marR="9525" marT="9525" marB="0"/>
                </a:tc>
                <a:tc>
                  <a:txBody>
                    <a:bodyPr/>
                    <a:lstStyle/>
                    <a:p>
                      <a:pPr algn="l" fontAlgn="t"/>
                      <a:r>
                        <a:rPr lang="en-US" sz="2000" b="1" i="0" u="none" strike="noStrike" dirty="0">
                          <a:solidFill>
                            <a:srgbClr val="000000"/>
                          </a:solidFill>
                          <a:effectLst/>
                          <a:latin typeface="Arial"/>
                        </a:rPr>
                        <a:t>CTTC </a:t>
                      </a:r>
                      <a:r>
                        <a:rPr lang="en-US" sz="2000" b="1" i="0" u="none" strike="noStrike" dirty="0" err="1" smtClean="0">
                          <a:solidFill>
                            <a:srgbClr val="000000"/>
                          </a:solidFill>
                          <a:effectLst/>
                          <a:latin typeface="Arial"/>
                        </a:rPr>
                        <a:t>Trivendrum</a:t>
                      </a:r>
                      <a:endParaRPr lang="en-US" sz="2000" b="1" i="0" u="none" strike="noStrike" dirty="0">
                        <a:solidFill>
                          <a:srgbClr val="000000"/>
                        </a:solidFill>
                        <a:effectLst/>
                        <a:latin typeface="Arial"/>
                      </a:endParaRPr>
                    </a:p>
                  </a:txBody>
                  <a:tcPr marL="9525" marR="9525" marT="9525" marB="0"/>
                </a:tc>
                <a:tc>
                  <a:txBody>
                    <a:bodyPr/>
                    <a:lstStyle/>
                    <a:p>
                      <a:pPr algn="l" fontAlgn="t"/>
                      <a:r>
                        <a:rPr lang="en-US" sz="2000" b="0" i="0" u="none" strike="noStrike">
                          <a:solidFill>
                            <a:srgbClr val="000000"/>
                          </a:solidFill>
                          <a:effectLst/>
                          <a:latin typeface="Arial"/>
                        </a:rPr>
                        <a:t>60</a:t>
                      </a:r>
                    </a:p>
                  </a:txBody>
                  <a:tcPr marL="9525" marR="9525" marT="9525" marB="0"/>
                </a:tc>
                <a:tc>
                  <a:txBody>
                    <a:bodyPr/>
                    <a:lstStyle/>
                    <a:p>
                      <a:pPr algn="l" fontAlgn="t"/>
                      <a:r>
                        <a:rPr lang="en-US" sz="2000" b="0" i="0" u="none" strike="noStrike" dirty="0">
                          <a:solidFill>
                            <a:srgbClr val="000000"/>
                          </a:solidFill>
                          <a:effectLst/>
                          <a:latin typeface="Arial"/>
                        </a:rPr>
                        <a:t> </a:t>
                      </a:r>
                      <a:r>
                        <a:rPr lang="en-US" sz="2000" b="0" i="0" u="none" strike="noStrike" dirty="0" smtClean="0">
                          <a:solidFill>
                            <a:srgbClr val="000000"/>
                          </a:solidFill>
                          <a:effectLst/>
                          <a:latin typeface="Arial"/>
                        </a:rPr>
                        <a:t>0</a:t>
                      </a:r>
                      <a:endParaRPr lang="en-US" sz="2000" b="0" i="0" u="none" strike="noStrike" dirty="0">
                        <a:solidFill>
                          <a:srgbClr val="000000"/>
                        </a:solidFill>
                        <a:effectLst/>
                        <a:latin typeface="Arial"/>
                      </a:endParaRPr>
                    </a:p>
                  </a:txBody>
                  <a:tcPr marL="9525" marR="9525" marT="9525" marB="0"/>
                </a:tc>
                <a:tc>
                  <a:txBody>
                    <a:bodyPr/>
                    <a:lstStyle/>
                    <a:p>
                      <a:pPr algn="l" fontAlgn="t"/>
                      <a:r>
                        <a:rPr lang="en-US" sz="2000" b="0" i="0" u="none" strike="noStrike" dirty="0">
                          <a:solidFill>
                            <a:srgbClr val="000000"/>
                          </a:solidFill>
                          <a:effectLst/>
                          <a:latin typeface="Arial"/>
                        </a:rPr>
                        <a:t>2</a:t>
                      </a:r>
                    </a:p>
                  </a:txBody>
                  <a:tcPr marL="9525" marR="9525" marT="9525" marB="0"/>
                </a:tc>
              </a:tr>
              <a:tr h="370840">
                <a:tc>
                  <a:txBody>
                    <a:bodyPr/>
                    <a:lstStyle/>
                    <a:p>
                      <a:pPr algn="l" fontAlgn="t"/>
                      <a:r>
                        <a:rPr lang="en-US" sz="2000" b="0" i="0" u="none" strike="noStrike">
                          <a:solidFill>
                            <a:srgbClr val="000000"/>
                          </a:solidFill>
                          <a:effectLst/>
                          <a:latin typeface="Arial"/>
                        </a:rPr>
                        <a:t>35</a:t>
                      </a:r>
                    </a:p>
                  </a:txBody>
                  <a:tcPr marL="9525" marR="9525" marT="9525" marB="0"/>
                </a:tc>
                <a:tc>
                  <a:txBody>
                    <a:bodyPr/>
                    <a:lstStyle/>
                    <a:p>
                      <a:pPr algn="l" fontAlgn="t"/>
                      <a:r>
                        <a:rPr lang="en-US" sz="2000" b="1" i="0" u="none" strike="noStrike">
                          <a:solidFill>
                            <a:srgbClr val="000000"/>
                          </a:solidFill>
                          <a:effectLst/>
                          <a:latin typeface="Arial"/>
                        </a:rPr>
                        <a:t>DTTC Ahmedabad</a:t>
                      </a:r>
                    </a:p>
                  </a:txBody>
                  <a:tcPr marL="9525" marR="9525" marT="9525" marB="0"/>
                </a:tc>
                <a:tc>
                  <a:txBody>
                    <a:bodyPr/>
                    <a:lstStyle/>
                    <a:p>
                      <a:pPr algn="l" fontAlgn="t"/>
                      <a:r>
                        <a:rPr lang="en-US" sz="2000" b="0" i="0" u="none" strike="noStrike">
                          <a:solidFill>
                            <a:srgbClr val="000000"/>
                          </a:solidFill>
                          <a:effectLst/>
                          <a:latin typeface="Arial"/>
                        </a:rPr>
                        <a:t>165</a:t>
                      </a:r>
                    </a:p>
                  </a:txBody>
                  <a:tcPr marL="9525" marR="9525" marT="9525" marB="0"/>
                </a:tc>
                <a:tc>
                  <a:txBody>
                    <a:bodyPr/>
                    <a:lstStyle/>
                    <a:p>
                      <a:pPr algn="l" fontAlgn="t"/>
                      <a:r>
                        <a:rPr lang="en-US" sz="2000" b="0" i="0" u="none" strike="noStrike">
                          <a:solidFill>
                            <a:srgbClr val="000000"/>
                          </a:solidFill>
                          <a:effectLst/>
                          <a:latin typeface="Arial"/>
                        </a:rPr>
                        <a:t>0</a:t>
                      </a:r>
                    </a:p>
                  </a:txBody>
                  <a:tcPr marL="9525" marR="9525" marT="9525" marB="0"/>
                </a:tc>
                <a:tc>
                  <a:txBody>
                    <a:bodyPr/>
                    <a:lstStyle/>
                    <a:p>
                      <a:pPr algn="l" fontAlgn="t"/>
                      <a:r>
                        <a:rPr lang="en-US" sz="2000" b="0" i="0" u="none" strike="noStrike">
                          <a:solidFill>
                            <a:srgbClr val="000000"/>
                          </a:solidFill>
                          <a:effectLst/>
                          <a:latin typeface="Arial"/>
                        </a:rPr>
                        <a:t>3</a:t>
                      </a:r>
                    </a:p>
                  </a:txBody>
                  <a:tcPr marL="9525" marR="9525" marT="9525" marB="0"/>
                </a:tc>
              </a:tr>
              <a:tr h="370840">
                <a:tc>
                  <a:txBody>
                    <a:bodyPr/>
                    <a:lstStyle/>
                    <a:p>
                      <a:pPr algn="l" fontAlgn="t"/>
                      <a:r>
                        <a:rPr lang="en-US" sz="2000" b="0" i="0" u="none" strike="noStrike">
                          <a:solidFill>
                            <a:srgbClr val="000000"/>
                          </a:solidFill>
                          <a:effectLst/>
                          <a:latin typeface="Arial"/>
                        </a:rPr>
                        <a:t>36</a:t>
                      </a:r>
                    </a:p>
                  </a:txBody>
                  <a:tcPr marL="9525" marR="9525" marT="9525" marB="0"/>
                </a:tc>
                <a:tc>
                  <a:txBody>
                    <a:bodyPr/>
                    <a:lstStyle/>
                    <a:p>
                      <a:pPr algn="l" fontAlgn="t"/>
                      <a:r>
                        <a:rPr lang="en-US" sz="2000" b="1" i="0" u="none" strike="noStrike">
                          <a:solidFill>
                            <a:srgbClr val="000000"/>
                          </a:solidFill>
                          <a:effectLst/>
                          <a:latin typeface="Arial"/>
                        </a:rPr>
                        <a:t>DTTC Banglore</a:t>
                      </a:r>
                    </a:p>
                  </a:txBody>
                  <a:tcPr marL="9525" marR="9525" marT="9525" marB="0"/>
                </a:tc>
                <a:tc>
                  <a:txBody>
                    <a:bodyPr/>
                    <a:lstStyle/>
                    <a:p>
                      <a:pPr algn="l" fontAlgn="t"/>
                      <a:r>
                        <a:rPr lang="en-US" sz="2000" b="0" i="0" u="none" strike="noStrike">
                          <a:solidFill>
                            <a:srgbClr val="000000"/>
                          </a:solidFill>
                          <a:effectLst/>
                          <a:latin typeface="Arial"/>
                        </a:rPr>
                        <a:t>90</a:t>
                      </a:r>
                    </a:p>
                  </a:txBody>
                  <a:tcPr marL="9525" marR="9525" marT="9525" marB="0"/>
                </a:tc>
                <a:tc>
                  <a:txBody>
                    <a:bodyPr/>
                    <a:lstStyle/>
                    <a:p>
                      <a:pPr algn="l" fontAlgn="t"/>
                      <a:r>
                        <a:rPr lang="en-US" sz="2000" b="0" i="0" u="none" strike="noStrike" dirty="0">
                          <a:solidFill>
                            <a:srgbClr val="000000"/>
                          </a:solidFill>
                          <a:effectLst/>
                          <a:latin typeface="Arial"/>
                        </a:rPr>
                        <a:t>0</a:t>
                      </a:r>
                    </a:p>
                  </a:txBody>
                  <a:tcPr marL="9525" marR="9525" marT="9525" marB="0"/>
                </a:tc>
                <a:tc>
                  <a:txBody>
                    <a:bodyPr/>
                    <a:lstStyle/>
                    <a:p>
                      <a:pPr algn="l" fontAlgn="t"/>
                      <a:r>
                        <a:rPr lang="en-US" sz="2000" b="0" i="0" u="none" strike="noStrike">
                          <a:solidFill>
                            <a:srgbClr val="000000"/>
                          </a:solidFill>
                          <a:effectLst/>
                          <a:latin typeface="Arial"/>
                        </a:rPr>
                        <a:t>3</a:t>
                      </a:r>
                    </a:p>
                  </a:txBody>
                  <a:tcPr marL="9525" marR="9525" marT="9525" marB="0"/>
                </a:tc>
              </a:tr>
              <a:tr h="370840">
                <a:tc>
                  <a:txBody>
                    <a:bodyPr/>
                    <a:lstStyle/>
                    <a:p>
                      <a:pPr algn="l" fontAlgn="t"/>
                      <a:r>
                        <a:rPr lang="en-US" sz="2000" b="0" i="0" u="none" strike="noStrike">
                          <a:solidFill>
                            <a:srgbClr val="000000"/>
                          </a:solidFill>
                          <a:effectLst/>
                          <a:latin typeface="Arial"/>
                        </a:rPr>
                        <a:t>37</a:t>
                      </a:r>
                    </a:p>
                  </a:txBody>
                  <a:tcPr marL="9525" marR="9525" marT="9525" marB="0"/>
                </a:tc>
                <a:tc>
                  <a:txBody>
                    <a:bodyPr/>
                    <a:lstStyle/>
                    <a:p>
                      <a:pPr algn="l" fontAlgn="t"/>
                      <a:r>
                        <a:rPr lang="en-US" sz="2000" b="1" i="0" u="none" strike="noStrike">
                          <a:solidFill>
                            <a:srgbClr val="000000"/>
                          </a:solidFill>
                          <a:effectLst/>
                          <a:latin typeface="Arial"/>
                        </a:rPr>
                        <a:t>DTTC Chennai</a:t>
                      </a:r>
                    </a:p>
                  </a:txBody>
                  <a:tcPr marL="9525" marR="9525" marT="9525" marB="0"/>
                </a:tc>
                <a:tc>
                  <a:txBody>
                    <a:bodyPr/>
                    <a:lstStyle/>
                    <a:p>
                      <a:pPr algn="l" fontAlgn="t"/>
                      <a:r>
                        <a:rPr lang="en-US" sz="2000" b="0" i="0" u="none" strike="noStrike">
                          <a:solidFill>
                            <a:srgbClr val="000000"/>
                          </a:solidFill>
                          <a:effectLst/>
                          <a:latin typeface="Arial"/>
                        </a:rPr>
                        <a:t>160</a:t>
                      </a:r>
                    </a:p>
                  </a:txBody>
                  <a:tcPr marL="9525" marR="9525" marT="9525" marB="0"/>
                </a:tc>
                <a:tc>
                  <a:txBody>
                    <a:bodyPr/>
                    <a:lstStyle/>
                    <a:p>
                      <a:pPr algn="l" fontAlgn="t"/>
                      <a:r>
                        <a:rPr lang="en-US" sz="2000" b="0" i="0" u="none" strike="noStrike">
                          <a:solidFill>
                            <a:srgbClr val="000000"/>
                          </a:solidFill>
                          <a:effectLst/>
                          <a:latin typeface="Arial"/>
                        </a:rPr>
                        <a:t>0</a:t>
                      </a:r>
                    </a:p>
                  </a:txBody>
                  <a:tcPr marL="9525" marR="9525" marT="9525" marB="0"/>
                </a:tc>
                <a:tc>
                  <a:txBody>
                    <a:bodyPr/>
                    <a:lstStyle/>
                    <a:p>
                      <a:pPr algn="l" fontAlgn="t"/>
                      <a:r>
                        <a:rPr lang="en-US" sz="2000" b="0" i="0" u="none" strike="noStrike">
                          <a:solidFill>
                            <a:srgbClr val="000000"/>
                          </a:solidFill>
                          <a:effectLst/>
                          <a:latin typeface="Arial"/>
                        </a:rPr>
                        <a:t>2</a:t>
                      </a:r>
                    </a:p>
                  </a:txBody>
                  <a:tcPr marL="9525" marR="9525" marT="9525" marB="0"/>
                </a:tc>
              </a:tr>
              <a:tr h="370840">
                <a:tc>
                  <a:txBody>
                    <a:bodyPr/>
                    <a:lstStyle/>
                    <a:p>
                      <a:pPr algn="l" fontAlgn="t"/>
                      <a:r>
                        <a:rPr lang="en-US" sz="2000" b="0" i="0" u="none" strike="noStrike">
                          <a:solidFill>
                            <a:srgbClr val="000000"/>
                          </a:solidFill>
                          <a:effectLst/>
                          <a:latin typeface="Arial"/>
                        </a:rPr>
                        <a:t>38</a:t>
                      </a:r>
                    </a:p>
                  </a:txBody>
                  <a:tcPr marL="9525" marR="9525" marT="9525" marB="0"/>
                </a:tc>
                <a:tc>
                  <a:txBody>
                    <a:bodyPr/>
                    <a:lstStyle/>
                    <a:p>
                      <a:pPr algn="l" fontAlgn="t"/>
                      <a:r>
                        <a:rPr lang="en-US" sz="2000" b="1" i="0" u="none" strike="noStrike">
                          <a:solidFill>
                            <a:srgbClr val="000000"/>
                          </a:solidFill>
                          <a:effectLst/>
                          <a:latin typeface="Arial"/>
                        </a:rPr>
                        <a:t>DTTC Hyderabad</a:t>
                      </a:r>
                    </a:p>
                  </a:txBody>
                  <a:tcPr marL="9525" marR="9525" marT="9525" marB="0"/>
                </a:tc>
                <a:tc>
                  <a:txBody>
                    <a:bodyPr/>
                    <a:lstStyle/>
                    <a:p>
                      <a:pPr algn="l" fontAlgn="t"/>
                      <a:r>
                        <a:rPr lang="en-US" sz="2000" b="0" i="0" u="none" strike="noStrike">
                          <a:solidFill>
                            <a:srgbClr val="000000"/>
                          </a:solidFill>
                          <a:effectLst/>
                          <a:latin typeface="Arial"/>
                        </a:rPr>
                        <a:t>60</a:t>
                      </a:r>
                    </a:p>
                  </a:txBody>
                  <a:tcPr marL="9525" marR="9525" marT="9525" marB="0"/>
                </a:tc>
                <a:tc>
                  <a:txBody>
                    <a:bodyPr/>
                    <a:lstStyle/>
                    <a:p>
                      <a:pPr algn="l" fontAlgn="t"/>
                      <a:r>
                        <a:rPr lang="en-US" sz="2000" b="0" i="0" u="none" strike="noStrike">
                          <a:solidFill>
                            <a:srgbClr val="000000"/>
                          </a:solidFill>
                          <a:effectLst/>
                          <a:latin typeface="Arial"/>
                        </a:rPr>
                        <a:t>0</a:t>
                      </a:r>
                    </a:p>
                  </a:txBody>
                  <a:tcPr marL="9525" marR="9525" marT="9525" marB="0"/>
                </a:tc>
                <a:tc>
                  <a:txBody>
                    <a:bodyPr/>
                    <a:lstStyle/>
                    <a:p>
                      <a:pPr algn="l" fontAlgn="t"/>
                      <a:r>
                        <a:rPr lang="en-US" sz="2000" b="0" i="0" u="none" strike="noStrike">
                          <a:solidFill>
                            <a:srgbClr val="000000"/>
                          </a:solidFill>
                          <a:effectLst/>
                          <a:latin typeface="Arial"/>
                        </a:rPr>
                        <a:t>2</a:t>
                      </a:r>
                    </a:p>
                  </a:txBody>
                  <a:tcPr marL="9525" marR="9525" marT="9525" marB="0"/>
                </a:tc>
              </a:tr>
              <a:tr h="370840">
                <a:tc>
                  <a:txBody>
                    <a:bodyPr/>
                    <a:lstStyle/>
                    <a:p>
                      <a:pPr algn="l" fontAlgn="t"/>
                      <a:r>
                        <a:rPr lang="en-US" sz="2000" b="0" i="0" u="none" strike="noStrike">
                          <a:solidFill>
                            <a:srgbClr val="000000"/>
                          </a:solidFill>
                          <a:effectLst/>
                          <a:latin typeface="Arial"/>
                        </a:rPr>
                        <a:t>39</a:t>
                      </a:r>
                    </a:p>
                  </a:txBody>
                  <a:tcPr marL="9525" marR="9525" marT="9525" marB="0"/>
                </a:tc>
                <a:tc>
                  <a:txBody>
                    <a:bodyPr/>
                    <a:lstStyle/>
                    <a:p>
                      <a:pPr algn="l" fontAlgn="t"/>
                      <a:r>
                        <a:rPr lang="en-US" sz="2000" b="1" i="0" u="none" strike="noStrike">
                          <a:solidFill>
                            <a:srgbClr val="000000"/>
                          </a:solidFill>
                          <a:effectLst/>
                          <a:latin typeface="Arial"/>
                        </a:rPr>
                        <a:t>DTTC Kolkata Ballygunge</a:t>
                      </a:r>
                    </a:p>
                  </a:txBody>
                  <a:tcPr marL="9525" marR="9525" marT="9525" marB="0"/>
                </a:tc>
                <a:tc>
                  <a:txBody>
                    <a:bodyPr/>
                    <a:lstStyle/>
                    <a:p>
                      <a:pPr algn="l" fontAlgn="t"/>
                      <a:r>
                        <a:rPr lang="en-US" sz="2000" b="0" i="0" u="none" strike="noStrike">
                          <a:solidFill>
                            <a:srgbClr val="000000"/>
                          </a:solidFill>
                          <a:effectLst/>
                          <a:latin typeface="Arial"/>
                        </a:rPr>
                        <a:t>60</a:t>
                      </a:r>
                    </a:p>
                  </a:txBody>
                  <a:tcPr marL="9525" marR="9525" marT="9525" marB="0"/>
                </a:tc>
                <a:tc>
                  <a:txBody>
                    <a:bodyPr/>
                    <a:lstStyle/>
                    <a:p>
                      <a:pPr algn="l" fontAlgn="t"/>
                      <a:r>
                        <a:rPr lang="en-US" sz="2000" b="0" i="0" u="none" strike="noStrike">
                          <a:solidFill>
                            <a:srgbClr val="000000"/>
                          </a:solidFill>
                          <a:effectLst/>
                          <a:latin typeface="Arial"/>
                        </a:rPr>
                        <a:t>0</a:t>
                      </a:r>
                    </a:p>
                  </a:txBody>
                  <a:tcPr marL="9525" marR="9525" marT="9525" marB="0"/>
                </a:tc>
                <a:tc>
                  <a:txBody>
                    <a:bodyPr/>
                    <a:lstStyle/>
                    <a:p>
                      <a:pPr algn="l" fontAlgn="t"/>
                      <a:r>
                        <a:rPr lang="en-US" sz="2000" b="0" i="0" u="none" strike="noStrike">
                          <a:solidFill>
                            <a:srgbClr val="000000"/>
                          </a:solidFill>
                          <a:effectLst/>
                          <a:latin typeface="Arial"/>
                        </a:rPr>
                        <a:t>2</a:t>
                      </a:r>
                    </a:p>
                  </a:txBody>
                  <a:tcPr marL="9525" marR="9525" marT="9525" marB="0"/>
                </a:tc>
              </a:tr>
              <a:tr h="370840">
                <a:tc>
                  <a:txBody>
                    <a:bodyPr/>
                    <a:lstStyle/>
                    <a:p>
                      <a:pPr algn="l" fontAlgn="t"/>
                      <a:r>
                        <a:rPr lang="en-US" sz="2000" b="0" i="0" u="none" strike="noStrike">
                          <a:solidFill>
                            <a:srgbClr val="000000"/>
                          </a:solidFill>
                          <a:effectLst/>
                          <a:latin typeface="Arial"/>
                        </a:rPr>
                        <a:t>40</a:t>
                      </a:r>
                    </a:p>
                  </a:txBody>
                  <a:tcPr marL="9525" marR="9525" marT="9525" marB="0"/>
                </a:tc>
                <a:tc>
                  <a:txBody>
                    <a:bodyPr/>
                    <a:lstStyle/>
                    <a:p>
                      <a:pPr algn="l" fontAlgn="t"/>
                      <a:r>
                        <a:rPr lang="en-US" sz="2000" b="1" i="0" u="none" strike="noStrike">
                          <a:solidFill>
                            <a:srgbClr val="000000"/>
                          </a:solidFill>
                          <a:effectLst/>
                          <a:latin typeface="Arial"/>
                        </a:rPr>
                        <a:t>DTTC  Jetpur </a:t>
                      </a:r>
                    </a:p>
                  </a:txBody>
                  <a:tcPr marL="9525" marR="9525" marT="9525" marB="0"/>
                </a:tc>
                <a:tc>
                  <a:txBody>
                    <a:bodyPr/>
                    <a:lstStyle/>
                    <a:p>
                      <a:pPr algn="l" fontAlgn="t"/>
                      <a:r>
                        <a:rPr lang="en-US" sz="2000" b="0" i="0" u="none" strike="noStrike">
                          <a:solidFill>
                            <a:srgbClr val="000000"/>
                          </a:solidFill>
                          <a:effectLst/>
                          <a:latin typeface="Arial"/>
                        </a:rPr>
                        <a:t>60</a:t>
                      </a:r>
                    </a:p>
                  </a:txBody>
                  <a:tcPr marL="9525" marR="9525" marT="9525" marB="0"/>
                </a:tc>
                <a:tc>
                  <a:txBody>
                    <a:bodyPr/>
                    <a:lstStyle/>
                    <a:p>
                      <a:pPr algn="l" fontAlgn="t"/>
                      <a:r>
                        <a:rPr lang="en-US" sz="2000" b="0" i="0" u="none" strike="noStrike">
                          <a:solidFill>
                            <a:srgbClr val="000000"/>
                          </a:solidFill>
                          <a:effectLst/>
                          <a:latin typeface="Arial"/>
                        </a:rPr>
                        <a:t>0</a:t>
                      </a:r>
                    </a:p>
                  </a:txBody>
                  <a:tcPr marL="9525" marR="9525" marT="9525" marB="0"/>
                </a:tc>
                <a:tc>
                  <a:txBody>
                    <a:bodyPr/>
                    <a:lstStyle/>
                    <a:p>
                      <a:pPr algn="l" fontAlgn="t"/>
                      <a:r>
                        <a:rPr lang="en-US" sz="2000" b="0" i="0" u="none" strike="noStrike">
                          <a:solidFill>
                            <a:srgbClr val="000000"/>
                          </a:solidFill>
                          <a:effectLst/>
                          <a:latin typeface="Arial"/>
                        </a:rPr>
                        <a:t>2</a:t>
                      </a:r>
                    </a:p>
                  </a:txBody>
                  <a:tcPr marL="9525" marR="9525" marT="9525" marB="0"/>
                </a:tc>
              </a:tr>
              <a:tr h="370840">
                <a:tc>
                  <a:txBody>
                    <a:bodyPr/>
                    <a:lstStyle/>
                    <a:p>
                      <a:pPr algn="l" fontAlgn="t"/>
                      <a:endParaRPr lang="en-US" sz="2000" b="0" i="0" u="none" strike="noStrike" dirty="0">
                        <a:solidFill>
                          <a:srgbClr val="000000"/>
                        </a:solidFill>
                        <a:effectLst/>
                        <a:latin typeface="Arial"/>
                      </a:endParaRPr>
                    </a:p>
                  </a:txBody>
                  <a:tcPr marL="9525" marR="9525" marT="9525" marB="0"/>
                </a:tc>
                <a:tc>
                  <a:txBody>
                    <a:bodyPr/>
                    <a:lstStyle/>
                    <a:p>
                      <a:pPr algn="l" fontAlgn="ctr"/>
                      <a:r>
                        <a:rPr lang="en-US" sz="3200" b="1" i="0" u="none" strike="noStrike" dirty="0" smtClean="0">
                          <a:solidFill>
                            <a:srgbClr val="000000"/>
                          </a:solidFill>
                          <a:effectLst/>
                          <a:latin typeface="Calibri"/>
                        </a:rPr>
                        <a:t>TOTAL</a:t>
                      </a:r>
                      <a:endParaRPr lang="en-US" sz="3200" b="1" i="0" u="none" strike="noStrike" dirty="0">
                        <a:solidFill>
                          <a:srgbClr val="000000"/>
                        </a:solidFill>
                        <a:effectLst/>
                        <a:latin typeface="Calibri"/>
                      </a:endParaRPr>
                    </a:p>
                  </a:txBody>
                  <a:tcPr marL="9525" marR="9525" marT="9525" marB="0" anchor="ctr"/>
                </a:tc>
                <a:tc>
                  <a:txBody>
                    <a:bodyPr/>
                    <a:lstStyle/>
                    <a:p>
                      <a:pPr algn="l" fontAlgn="ctr"/>
                      <a:r>
                        <a:rPr lang="en-US" sz="3200" b="1" i="0" u="none" strike="noStrike">
                          <a:solidFill>
                            <a:srgbClr val="000000"/>
                          </a:solidFill>
                          <a:effectLst/>
                          <a:latin typeface="Calibri"/>
                        </a:rPr>
                        <a:t>9,256</a:t>
                      </a:r>
                    </a:p>
                  </a:txBody>
                  <a:tcPr marL="9525" marR="9525" marT="9525" marB="0" anchor="ctr"/>
                </a:tc>
                <a:tc>
                  <a:txBody>
                    <a:bodyPr/>
                    <a:lstStyle/>
                    <a:p>
                      <a:pPr algn="l" fontAlgn="ctr"/>
                      <a:r>
                        <a:rPr lang="en-US" sz="3200" b="1" i="0" u="none" strike="noStrike">
                          <a:solidFill>
                            <a:srgbClr val="000000"/>
                          </a:solidFill>
                          <a:effectLst/>
                          <a:latin typeface="Calibri"/>
                        </a:rPr>
                        <a:t>4,370</a:t>
                      </a:r>
                    </a:p>
                  </a:txBody>
                  <a:tcPr marL="9525" marR="9525" marT="9525" marB="0" anchor="ctr"/>
                </a:tc>
                <a:tc>
                  <a:txBody>
                    <a:bodyPr/>
                    <a:lstStyle/>
                    <a:p>
                      <a:pPr algn="l" fontAlgn="ctr"/>
                      <a:r>
                        <a:rPr lang="en-US" sz="3200" b="1" i="0" u="none" strike="noStrike" dirty="0">
                          <a:solidFill>
                            <a:srgbClr val="000000"/>
                          </a:solidFill>
                          <a:effectLst/>
                          <a:latin typeface="Calibri"/>
                        </a:rPr>
                        <a:t>239</a:t>
                      </a:r>
                    </a:p>
                  </a:txBody>
                  <a:tcPr marL="9525" marR="9525" marT="9525" marB="0" anchor="ctr"/>
                </a:tc>
              </a:tr>
            </a:tbl>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46</a:t>
            </a:fld>
            <a:endParaRPr lang="en-US" dirty="0"/>
          </a:p>
        </p:txBody>
      </p:sp>
    </p:spTree>
    <p:extLst>
      <p:ext uri="{BB962C8B-B14F-4D97-AF65-F5344CB8AC3E}">
        <p14:creationId xmlns:p14="http://schemas.microsoft.com/office/powerpoint/2010/main" xmlns="" val="1339681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r>
              <a:rPr lang="en-US" dirty="0" err="1" smtClean="0"/>
              <a:t>Mandays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2755667906"/>
              </p:ext>
            </p:extLst>
          </p:nvPr>
        </p:nvGraphicFramePr>
        <p:xfrm>
          <a:off x="800100" y="838200"/>
          <a:ext cx="6896100" cy="4585335"/>
        </p:xfrm>
        <a:graphic>
          <a:graphicData uri="http://schemas.openxmlformats.org/drawingml/2006/table">
            <a:tbl>
              <a:tblPr firstRow="1" bandRow="1">
                <a:tableStyleId>{5C22544A-7EE6-4342-B048-85BDC9FD1C3A}</a:tableStyleId>
              </a:tblPr>
              <a:tblGrid>
                <a:gridCol w="694238"/>
                <a:gridCol w="4443125"/>
                <a:gridCol w="1758737"/>
              </a:tblGrid>
              <a:tr h="370840">
                <a:tc>
                  <a:txBody>
                    <a:bodyPr/>
                    <a:lstStyle/>
                    <a:p>
                      <a:r>
                        <a:rPr lang="en-US" sz="3200" dirty="0" smtClean="0">
                          <a:solidFill>
                            <a:schemeClr val="bg1"/>
                          </a:solidFill>
                        </a:rPr>
                        <a:t>SN</a:t>
                      </a:r>
                      <a:endParaRPr lang="en-US" sz="3200" dirty="0">
                        <a:solidFill>
                          <a:schemeClr val="bg1"/>
                        </a:solidFill>
                      </a:endParaRPr>
                    </a:p>
                  </a:txBody>
                  <a:tcPr/>
                </a:tc>
                <a:tc>
                  <a:txBody>
                    <a:bodyPr/>
                    <a:lstStyle/>
                    <a:p>
                      <a:pPr algn="ctr" fontAlgn="t"/>
                      <a:r>
                        <a:rPr lang="en-US" sz="3200" b="1" i="0" u="none" strike="noStrike">
                          <a:solidFill>
                            <a:schemeClr val="bg1"/>
                          </a:solidFill>
                          <a:effectLst/>
                          <a:latin typeface="Arial"/>
                        </a:rPr>
                        <a:t>Training Centre</a:t>
                      </a:r>
                    </a:p>
                  </a:txBody>
                  <a:tcPr marL="9525" marR="9525" marT="9525" marB="0"/>
                </a:tc>
                <a:tc>
                  <a:txBody>
                    <a:bodyPr/>
                    <a:lstStyle/>
                    <a:p>
                      <a:pPr algn="l" fontAlgn="t"/>
                      <a:r>
                        <a:rPr lang="en-US" sz="3200" b="1" i="0" u="none" strike="noStrike" dirty="0">
                          <a:solidFill>
                            <a:schemeClr val="bg1"/>
                          </a:solidFill>
                          <a:effectLst/>
                          <a:latin typeface="Arial"/>
                        </a:rPr>
                        <a:t>Training </a:t>
                      </a:r>
                      <a:r>
                        <a:rPr lang="en-US" sz="3200" b="1" i="0" u="none" strike="noStrike" dirty="0" err="1" smtClean="0">
                          <a:solidFill>
                            <a:schemeClr val="bg1"/>
                          </a:solidFill>
                          <a:effectLst/>
                          <a:latin typeface="Arial"/>
                        </a:rPr>
                        <a:t>Mandays</a:t>
                      </a:r>
                      <a:endParaRPr lang="en-US" sz="3200" b="1" i="0" u="none" strike="noStrike" dirty="0">
                        <a:solidFill>
                          <a:schemeClr val="bg1"/>
                        </a:solidFill>
                        <a:effectLst/>
                        <a:latin typeface="Arial"/>
                      </a:endParaRPr>
                    </a:p>
                  </a:txBody>
                  <a:tcPr marL="9525" marR="9525" marT="9525" marB="0"/>
                </a:tc>
              </a:tr>
              <a:tr h="370840">
                <a:tc>
                  <a:txBody>
                    <a:bodyPr/>
                    <a:lstStyle/>
                    <a:p>
                      <a:pPr>
                        <a:lnSpc>
                          <a:spcPct val="115000"/>
                        </a:lnSpc>
                      </a:pPr>
                      <a:endParaRPr lang="en-US" sz="4000" dirty="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BRBRAITT JABALPUR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56541  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dirty="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ARTTC RANCHI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14969  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dirty="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RGM TTC CHENNAI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87736  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dirty="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NSCBTTC KALYANI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31032  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dirty="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AHMEDABAD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dirty="0">
                          <a:solidFill>
                            <a:srgbClr val="000000"/>
                          </a:solidFill>
                          <a:effectLst/>
                          <a:latin typeface="Arial"/>
                          <a:ea typeface="Times New Roman"/>
                          <a:cs typeface="Mangal"/>
                        </a:rPr>
                        <a:t>58951  </a:t>
                      </a:r>
                      <a:endParaRPr lang="en-US" sz="4000" dirty="0">
                        <a:effectLst/>
                        <a:latin typeface="Calibri"/>
                        <a:ea typeface="Calibri"/>
                        <a:cs typeface="Mangal"/>
                      </a:endParaRPr>
                    </a:p>
                  </a:txBody>
                  <a:tcPr marL="95250" marR="9525" marT="9525" marB="9525" anchor="ctr"/>
                </a:tc>
              </a:tr>
            </a:tbl>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47</a:t>
            </a:fld>
            <a:endParaRPr lang="en-US" dirty="0"/>
          </a:p>
        </p:txBody>
      </p:sp>
    </p:spTree>
    <p:extLst>
      <p:ext uri="{BB962C8B-B14F-4D97-AF65-F5344CB8AC3E}">
        <p14:creationId xmlns:p14="http://schemas.microsoft.com/office/powerpoint/2010/main" xmlns="" val="440407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r>
              <a:rPr lang="en-US" dirty="0" err="1"/>
              <a:t>Mandays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3529536432"/>
              </p:ext>
            </p:extLst>
          </p:nvPr>
        </p:nvGraphicFramePr>
        <p:xfrm>
          <a:off x="838200" y="901065"/>
          <a:ext cx="6896100" cy="4585335"/>
        </p:xfrm>
        <a:graphic>
          <a:graphicData uri="http://schemas.openxmlformats.org/drawingml/2006/table">
            <a:tbl>
              <a:tblPr firstRow="1" bandRow="1">
                <a:tableStyleId>{5C22544A-7EE6-4342-B048-85BDC9FD1C3A}</a:tableStyleId>
              </a:tblPr>
              <a:tblGrid>
                <a:gridCol w="694238"/>
                <a:gridCol w="4443125"/>
                <a:gridCol w="1758737"/>
              </a:tblGrid>
              <a:tr h="370840">
                <a:tc>
                  <a:txBody>
                    <a:bodyPr/>
                    <a:lstStyle/>
                    <a:p>
                      <a:r>
                        <a:rPr lang="en-US" sz="3200" dirty="0" smtClean="0">
                          <a:solidFill>
                            <a:schemeClr val="bg1"/>
                          </a:solidFill>
                        </a:rPr>
                        <a:t>SN</a:t>
                      </a:r>
                      <a:endParaRPr lang="en-US" sz="3200" dirty="0">
                        <a:solidFill>
                          <a:schemeClr val="bg1"/>
                        </a:solidFill>
                      </a:endParaRPr>
                    </a:p>
                  </a:txBody>
                  <a:tcPr/>
                </a:tc>
                <a:tc>
                  <a:txBody>
                    <a:bodyPr/>
                    <a:lstStyle/>
                    <a:p>
                      <a:pPr algn="ctr" fontAlgn="t"/>
                      <a:r>
                        <a:rPr lang="en-US" sz="3200" b="1" i="0" u="none" strike="noStrike">
                          <a:solidFill>
                            <a:schemeClr val="bg1"/>
                          </a:solidFill>
                          <a:effectLst/>
                          <a:latin typeface="Arial"/>
                        </a:rPr>
                        <a:t>Training Centre</a:t>
                      </a:r>
                    </a:p>
                  </a:txBody>
                  <a:tcPr marL="9525" marR="9525" marT="9525" marB="0"/>
                </a:tc>
                <a:tc>
                  <a:txBody>
                    <a:bodyPr/>
                    <a:lstStyle/>
                    <a:p>
                      <a:pPr algn="l" fontAlgn="t"/>
                      <a:r>
                        <a:rPr lang="en-US" sz="3200" b="1" i="0" u="none" strike="noStrike" dirty="0">
                          <a:solidFill>
                            <a:schemeClr val="bg1"/>
                          </a:solidFill>
                          <a:effectLst/>
                          <a:latin typeface="Arial"/>
                        </a:rPr>
                        <a:t>Training </a:t>
                      </a:r>
                      <a:r>
                        <a:rPr lang="en-US" sz="3200" b="1" i="0" u="none" strike="noStrike" dirty="0" err="1" smtClean="0">
                          <a:solidFill>
                            <a:schemeClr val="bg1"/>
                          </a:solidFill>
                          <a:effectLst/>
                          <a:latin typeface="Arial"/>
                        </a:rPr>
                        <a:t>Mandays</a:t>
                      </a:r>
                      <a:endParaRPr lang="en-US" sz="3200" b="1" i="0" u="none" strike="noStrike" dirty="0">
                        <a:solidFill>
                          <a:schemeClr val="bg1"/>
                        </a:solidFill>
                        <a:effectLst/>
                        <a:latin typeface="Arial"/>
                      </a:endParaRPr>
                    </a:p>
                  </a:txBody>
                  <a:tcPr marL="9525" marR="9525" marT="9525" marB="0"/>
                </a:tc>
              </a:tr>
              <a:tr h="370840">
                <a:tc>
                  <a:txBody>
                    <a:bodyPr/>
                    <a:lstStyle/>
                    <a:p>
                      <a:pPr>
                        <a:lnSpc>
                          <a:spcPct val="115000"/>
                        </a:lnSpc>
                      </a:pPr>
                      <a:endParaRPr lang="en-US" sz="4000" dirty="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LUCKNOW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dirty="0">
                          <a:solidFill>
                            <a:srgbClr val="000000"/>
                          </a:solidFill>
                          <a:effectLst/>
                          <a:latin typeface="Arial"/>
                          <a:ea typeface="Times New Roman"/>
                          <a:cs typeface="Mangal"/>
                        </a:rPr>
                        <a:t>30249  </a:t>
                      </a:r>
                      <a:endParaRPr lang="en-US" sz="4000" dirty="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MYSORE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28608  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NAGPUR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27519  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PUNE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dirty="0">
                          <a:solidFill>
                            <a:srgbClr val="000000"/>
                          </a:solidFill>
                          <a:effectLst/>
                          <a:latin typeface="Arial"/>
                          <a:ea typeface="Times New Roman"/>
                          <a:cs typeface="Mangal"/>
                        </a:rPr>
                        <a:t>24407  </a:t>
                      </a:r>
                      <a:endParaRPr lang="en-US" sz="4000" dirty="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RAJPURA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dirty="0">
                          <a:solidFill>
                            <a:srgbClr val="000000"/>
                          </a:solidFill>
                          <a:effectLst/>
                          <a:latin typeface="Arial"/>
                          <a:ea typeface="Times New Roman"/>
                          <a:cs typeface="Mangal"/>
                        </a:rPr>
                        <a:t>37608  </a:t>
                      </a:r>
                      <a:endParaRPr lang="en-US" sz="4000" dirty="0">
                        <a:effectLst/>
                        <a:latin typeface="Calibri"/>
                        <a:ea typeface="Calibri"/>
                        <a:cs typeface="Mangal"/>
                      </a:endParaRPr>
                    </a:p>
                  </a:txBody>
                  <a:tcPr marL="95250" marR="9525" marT="9525" marB="9525" anchor="ctr"/>
                </a:tc>
              </a:tr>
            </a:tbl>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48</a:t>
            </a:fld>
            <a:endParaRPr lang="en-US" dirty="0"/>
          </a:p>
        </p:txBody>
      </p:sp>
    </p:spTree>
    <p:extLst>
      <p:ext uri="{BB962C8B-B14F-4D97-AF65-F5344CB8AC3E}">
        <p14:creationId xmlns:p14="http://schemas.microsoft.com/office/powerpoint/2010/main" xmlns="" val="2970728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r>
              <a:rPr lang="en-US" dirty="0" err="1"/>
              <a:t>Mandays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2500376325"/>
              </p:ext>
            </p:extLst>
          </p:nvPr>
        </p:nvGraphicFramePr>
        <p:xfrm>
          <a:off x="723900" y="990600"/>
          <a:ext cx="6896100" cy="4585335"/>
        </p:xfrm>
        <a:graphic>
          <a:graphicData uri="http://schemas.openxmlformats.org/drawingml/2006/table">
            <a:tbl>
              <a:tblPr firstRow="1" bandRow="1">
                <a:tableStyleId>{5C22544A-7EE6-4342-B048-85BDC9FD1C3A}</a:tableStyleId>
              </a:tblPr>
              <a:tblGrid>
                <a:gridCol w="694238"/>
                <a:gridCol w="4443125"/>
                <a:gridCol w="1758737"/>
              </a:tblGrid>
              <a:tr h="370840">
                <a:tc>
                  <a:txBody>
                    <a:bodyPr/>
                    <a:lstStyle/>
                    <a:p>
                      <a:r>
                        <a:rPr lang="en-US" sz="3200" dirty="0" smtClean="0">
                          <a:solidFill>
                            <a:schemeClr val="bg1"/>
                          </a:solidFill>
                        </a:rPr>
                        <a:t>SN</a:t>
                      </a:r>
                      <a:endParaRPr lang="en-US" sz="3200" dirty="0">
                        <a:solidFill>
                          <a:schemeClr val="bg1"/>
                        </a:solidFill>
                      </a:endParaRPr>
                    </a:p>
                  </a:txBody>
                  <a:tcPr/>
                </a:tc>
                <a:tc>
                  <a:txBody>
                    <a:bodyPr/>
                    <a:lstStyle/>
                    <a:p>
                      <a:pPr algn="ctr" fontAlgn="t"/>
                      <a:r>
                        <a:rPr lang="en-US" sz="3200" b="1" i="0" u="none" strike="noStrike">
                          <a:solidFill>
                            <a:schemeClr val="bg1"/>
                          </a:solidFill>
                          <a:effectLst/>
                          <a:latin typeface="Arial"/>
                        </a:rPr>
                        <a:t>Training Centre</a:t>
                      </a:r>
                    </a:p>
                  </a:txBody>
                  <a:tcPr marL="9525" marR="9525" marT="9525" marB="0"/>
                </a:tc>
                <a:tc>
                  <a:txBody>
                    <a:bodyPr/>
                    <a:lstStyle/>
                    <a:p>
                      <a:pPr algn="l" fontAlgn="t"/>
                      <a:r>
                        <a:rPr lang="en-US" sz="3200" b="1" i="0" u="none" strike="noStrike" dirty="0">
                          <a:solidFill>
                            <a:schemeClr val="bg1"/>
                          </a:solidFill>
                          <a:effectLst/>
                          <a:latin typeface="Arial"/>
                        </a:rPr>
                        <a:t>Training </a:t>
                      </a:r>
                      <a:r>
                        <a:rPr lang="en-US" sz="3200" b="1" i="0" u="none" strike="noStrike" dirty="0" err="1" smtClean="0">
                          <a:solidFill>
                            <a:schemeClr val="bg1"/>
                          </a:solidFill>
                          <a:effectLst/>
                          <a:latin typeface="Arial"/>
                        </a:rPr>
                        <a:t>Mandays</a:t>
                      </a:r>
                      <a:endParaRPr lang="en-US" sz="3200" b="1" i="0" u="none" strike="noStrike" dirty="0">
                        <a:solidFill>
                          <a:schemeClr val="bg1"/>
                        </a:solidFill>
                        <a:effectLst/>
                        <a:latin typeface="Arial"/>
                      </a:endParaRPr>
                    </a:p>
                  </a:txBody>
                  <a:tcPr marL="9525" marR="9525" marT="9525" marB="0"/>
                </a:tc>
              </a:tr>
              <a:tr h="370840">
                <a:tc>
                  <a:txBody>
                    <a:bodyPr/>
                    <a:lstStyle/>
                    <a:p>
                      <a:pPr>
                        <a:lnSpc>
                          <a:spcPct val="115000"/>
                        </a:lnSpc>
                      </a:pPr>
                      <a:endParaRPr lang="en-US" sz="4000" dirty="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BHUBANESHWAR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34161  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CHENNAI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26400  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a:solidFill>
                            <a:srgbClr val="000000"/>
                          </a:solidFill>
                          <a:effectLst/>
                          <a:latin typeface="Arial"/>
                          <a:ea typeface="Times New Roman"/>
                          <a:cs typeface="Mangal"/>
                        </a:rPr>
                        <a:t>RTTC GUWAHATI </a:t>
                      </a:r>
                      <a:endParaRPr lang="en-US" sz="400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10749  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dirty="0">
                          <a:solidFill>
                            <a:srgbClr val="000000"/>
                          </a:solidFill>
                          <a:effectLst/>
                          <a:latin typeface="Arial"/>
                          <a:ea typeface="Times New Roman"/>
                          <a:cs typeface="Mangal"/>
                        </a:rPr>
                        <a:t>RTTC HYDERABAD </a:t>
                      </a:r>
                      <a:endParaRPr lang="en-US" sz="4000" dirty="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a:solidFill>
                            <a:srgbClr val="000000"/>
                          </a:solidFill>
                          <a:effectLst/>
                          <a:latin typeface="Arial"/>
                          <a:ea typeface="Times New Roman"/>
                          <a:cs typeface="Mangal"/>
                        </a:rPr>
                        <a:t>85501  </a:t>
                      </a:r>
                      <a:endParaRPr lang="en-US" sz="4000">
                        <a:effectLst/>
                        <a:latin typeface="Calibri"/>
                        <a:ea typeface="Calibri"/>
                        <a:cs typeface="Mangal"/>
                      </a:endParaRPr>
                    </a:p>
                  </a:txBody>
                  <a:tcPr marL="95250" marR="9525" marT="9525" marB="9525" anchor="ctr"/>
                </a:tc>
              </a:tr>
              <a:tr h="370840">
                <a:tc>
                  <a:txBody>
                    <a:bodyPr/>
                    <a:lstStyle/>
                    <a:p>
                      <a:pPr>
                        <a:lnSpc>
                          <a:spcPct val="115000"/>
                        </a:lnSpc>
                      </a:pPr>
                      <a:endParaRPr lang="en-US" sz="4000">
                        <a:effectLst/>
                        <a:latin typeface="Calibri"/>
                      </a:endParaRPr>
                    </a:p>
                  </a:txBody>
                  <a:tcPr marL="95250" marR="9525" marT="9525" marB="9525" anchor="ctr"/>
                </a:tc>
                <a:tc>
                  <a:txBody>
                    <a:bodyPr/>
                    <a:lstStyle/>
                    <a:p>
                      <a:pPr marL="0" marR="0">
                        <a:lnSpc>
                          <a:spcPct val="115000"/>
                        </a:lnSpc>
                        <a:spcBef>
                          <a:spcPts val="0"/>
                        </a:spcBef>
                        <a:spcAft>
                          <a:spcPts val="0"/>
                        </a:spcAft>
                      </a:pPr>
                      <a:r>
                        <a:rPr lang="en-US" sz="2000">
                          <a:solidFill>
                            <a:srgbClr val="000000"/>
                          </a:solidFill>
                          <a:effectLst/>
                          <a:latin typeface="Arial"/>
                          <a:ea typeface="Times New Roman"/>
                          <a:cs typeface="Mangal"/>
                        </a:rPr>
                        <a:t>RTTC JAIPUR </a:t>
                      </a:r>
                      <a:endParaRPr lang="en-US" sz="4000">
                        <a:effectLst/>
                        <a:latin typeface="Calibri"/>
                        <a:ea typeface="Calibri"/>
                        <a:cs typeface="Mangal"/>
                      </a:endParaRPr>
                    </a:p>
                  </a:txBody>
                  <a:tcPr marL="95250" marR="9525" marT="9525" marB="9525" anchor="ctr"/>
                </a:tc>
                <a:tc>
                  <a:txBody>
                    <a:bodyPr/>
                    <a:lstStyle/>
                    <a:p>
                      <a:pPr marL="0" marR="0" algn="r">
                        <a:lnSpc>
                          <a:spcPct val="115000"/>
                        </a:lnSpc>
                        <a:spcBef>
                          <a:spcPts val="0"/>
                        </a:spcBef>
                        <a:spcAft>
                          <a:spcPts val="0"/>
                        </a:spcAft>
                      </a:pPr>
                      <a:r>
                        <a:rPr lang="en-US" sz="3600" b="1" dirty="0">
                          <a:solidFill>
                            <a:srgbClr val="000000"/>
                          </a:solidFill>
                          <a:effectLst/>
                          <a:latin typeface="Arial"/>
                          <a:ea typeface="Times New Roman"/>
                          <a:cs typeface="Mangal"/>
                        </a:rPr>
                        <a:t>52207  </a:t>
                      </a:r>
                      <a:endParaRPr lang="en-US" sz="4000" dirty="0">
                        <a:effectLst/>
                        <a:latin typeface="Calibri"/>
                        <a:ea typeface="Calibri"/>
                        <a:cs typeface="Mangal"/>
                      </a:endParaRPr>
                    </a:p>
                  </a:txBody>
                  <a:tcPr marL="95250" marR="9525" marT="9525" marB="9525" anchor="ctr"/>
                </a:tc>
              </a:tr>
            </a:tbl>
          </a:graphicData>
        </a:graphic>
      </p:graphicFrame>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49</a:t>
            </a:fld>
            <a:endParaRPr lang="en-US" dirty="0"/>
          </a:p>
        </p:txBody>
      </p:sp>
    </p:spTree>
    <p:extLst>
      <p:ext uri="{BB962C8B-B14F-4D97-AF65-F5344CB8AC3E}">
        <p14:creationId xmlns:p14="http://schemas.microsoft.com/office/powerpoint/2010/main" xmlns="" val="89055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Apex Training </a:t>
            </a:r>
            <a:r>
              <a:rPr lang="en-US" dirty="0" err="1" smtClean="0"/>
              <a:t>Centres</a:t>
            </a:r>
            <a:endParaRPr lang="en-US" dirty="0"/>
          </a:p>
        </p:txBody>
      </p:sp>
      <p:sp>
        <p:nvSpPr>
          <p:cNvPr id="3" name="Content Placeholder 2"/>
          <p:cNvSpPr>
            <a:spLocks noGrp="1"/>
          </p:cNvSpPr>
          <p:nvPr>
            <p:ph idx="1"/>
          </p:nvPr>
        </p:nvSpPr>
        <p:spPr>
          <a:xfrm>
            <a:off x="266700" y="685800"/>
            <a:ext cx="8724900" cy="5135563"/>
          </a:xfrm>
        </p:spPr>
        <p:txBody>
          <a:bodyPr/>
          <a:lstStyle/>
          <a:p>
            <a:pPr>
              <a:buFont typeface="Arial" panose="020B0604020202020204" pitchFamily="34" charset="0"/>
              <a:buChar char="•"/>
            </a:pPr>
            <a:r>
              <a:rPr lang="en-US" sz="3000" dirty="0" smtClean="0"/>
              <a:t>BRBRAITT (since 1942), ALTTC(Since 1975) for Telecom Administration &amp; Management</a:t>
            </a:r>
          </a:p>
          <a:p>
            <a:pPr>
              <a:buFont typeface="Arial" panose="020B0604020202020204" pitchFamily="34" charset="0"/>
              <a:buChar char="•"/>
            </a:pPr>
            <a:r>
              <a:rPr lang="en-US" sz="3000" dirty="0" smtClean="0"/>
              <a:t>NATFM for Financial Management.</a:t>
            </a:r>
          </a:p>
          <a:p>
            <a:pPr>
              <a:buFont typeface="Arial" panose="020B0604020202020204" pitchFamily="34" charset="0"/>
              <a:buChar char="•"/>
            </a:pPr>
            <a:r>
              <a:rPr lang="en-US" sz="3000" dirty="0" smtClean="0"/>
              <a:t>State of art infrastructure &amp; labs</a:t>
            </a:r>
          </a:p>
          <a:p>
            <a:pPr>
              <a:buFont typeface="Arial" panose="020B0604020202020204" pitchFamily="34" charset="0"/>
              <a:buChar char="•"/>
            </a:pPr>
            <a:r>
              <a:rPr lang="en-US" sz="3000" dirty="0" smtClean="0"/>
              <a:t>Equipped to needs of international standards</a:t>
            </a:r>
          </a:p>
          <a:p>
            <a:pPr>
              <a:buFont typeface="Arial" panose="020B0604020202020204" pitchFamily="34" charset="0"/>
              <a:buChar char="•"/>
            </a:pPr>
            <a:r>
              <a:rPr lang="en-US" sz="3000" dirty="0" smtClean="0"/>
              <a:t>Training to Graduate level of trainees up to JTS level &amp; above and their in-service training requirement.</a:t>
            </a:r>
          </a:p>
          <a:p>
            <a:pPr>
              <a:buFont typeface="Arial" panose="020B0604020202020204" pitchFamily="34" charset="0"/>
              <a:buChar char="•"/>
            </a:pPr>
            <a:r>
              <a:rPr lang="en-US" sz="3000" dirty="0" smtClean="0"/>
              <a:t>Imparts international training to CTO,APT, individual countries </a:t>
            </a:r>
          </a:p>
          <a:p>
            <a:pPr>
              <a:buFont typeface="Arial" panose="020B0604020202020204" pitchFamily="34" charset="0"/>
              <a:buChar char="•"/>
            </a:pPr>
            <a:r>
              <a:rPr lang="en-US" sz="3000" dirty="0" smtClean="0"/>
              <a:t>Training to Ministries, </a:t>
            </a:r>
            <a:r>
              <a:rPr lang="en-US" sz="3000" dirty="0" err="1" smtClean="0"/>
              <a:t>Defence</a:t>
            </a:r>
            <a:r>
              <a:rPr lang="en-US" sz="3000" dirty="0" smtClean="0"/>
              <a:t>, </a:t>
            </a:r>
            <a:r>
              <a:rPr lang="en-US" sz="3000" dirty="0" err="1" smtClean="0"/>
              <a:t>Airforce</a:t>
            </a:r>
            <a:r>
              <a:rPr lang="en-US" sz="3000" dirty="0" smtClean="0"/>
              <a:t>, Railways, State </a:t>
            </a:r>
            <a:r>
              <a:rPr lang="en-US" sz="3000" dirty="0" err="1" smtClean="0"/>
              <a:t>Govts</a:t>
            </a:r>
            <a:r>
              <a:rPr lang="en-US" sz="3000" dirty="0" smtClean="0"/>
              <a:t>, </a:t>
            </a:r>
            <a:r>
              <a:rPr lang="en-US" sz="3000" dirty="0" err="1" smtClean="0"/>
              <a:t>Pvt</a:t>
            </a:r>
            <a:r>
              <a:rPr lang="en-US" sz="3000" dirty="0" smtClean="0"/>
              <a:t> </a:t>
            </a:r>
            <a:r>
              <a:rPr lang="en-US" sz="3000" dirty="0" err="1" smtClean="0"/>
              <a:t>Teleco</a:t>
            </a:r>
            <a:r>
              <a:rPr lang="en-US" sz="3000" dirty="0" smtClean="0"/>
              <a:t> Nokia-Siemens etc.</a:t>
            </a:r>
            <a:endParaRPr lang="en-US" sz="3000"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a:t>
            </a:fld>
            <a:endParaRPr lang="en-US" dirty="0"/>
          </a:p>
        </p:txBody>
      </p:sp>
    </p:spTree>
    <p:extLst>
      <p:ext uri="{BB962C8B-B14F-4D97-AF65-F5344CB8AC3E}">
        <p14:creationId xmlns:p14="http://schemas.microsoft.com/office/powerpoint/2010/main" xmlns="" val="1803750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Placeholder 6" descr="DSC_0149_Ahm.jpg"/>
          <p:cNvPicPr>
            <a:picLocks noGrp="1" noChangeAspect="1"/>
          </p:cNvPicPr>
          <p:nvPr>
            <p:ph type="pic" idx="1"/>
          </p:nvPr>
        </p:nvPicPr>
        <p:blipFill>
          <a:blip r:embed="rId2" cstate="print"/>
          <a:srcRect l="5372" r="5372"/>
          <a:stretch>
            <a:fillRect/>
          </a:stretch>
        </p:blipFill>
        <p:spPr>
          <a:xfrm>
            <a:off x="1295400" y="1524000"/>
            <a:ext cx="7086600" cy="4775200"/>
          </a:xfrm>
        </p:spPr>
      </p:pic>
      <p:sp>
        <p:nvSpPr>
          <p:cNvPr id="4" name="Text Placeholder 3"/>
          <p:cNvSpPr>
            <a:spLocks noGrp="1"/>
          </p:cNvSpPr>
          <p:nvPr>
            <p:ph type="body" sz="half" idx="2"/>
          </p:nvPr>
        </p:nvSpPr>
        <p:spPr/>
        <p:txBody>
          <a:bodyPr/>
          <a:lstStyle/>
          <a:p>
            <a:endParaRPr lang="en-US"/>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a:p>
        </p:txBody>
      </p:sp>
      <p:sp>
        <p:nvSpPr>
          <p:cNvPr id="8" name="Title 1"/>
          <p:cNvSpPr txBox="1">
            <a:spLocks/>
          </p:cNvSpPr>
          <p:nvPr/>
        </p:nvSpPr>
        <p:spPr bwMode="auto">
          <a:xfrm>
            <a:off x="914400" y="152400"/>
            <a:ext cx="6858000" cy="533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r>
              <a:rPr lang="en-US" sz="2400" dirty="0" smtClean="0"/>
              <a:t> </a:t>
            </a:r>
            <a:r>
              <a:rPr lang="en-US" sz="2800" dirty="0" smtClean="0">
                <a:latin typeface="Times New Roman" panose="02020603050405020304" pitchFamily="18" charset="0"/>
                <a:cs typeface="Times New Roman" panose="02020603050405020304" pitchFamily="18" charset="0"/>
              </a:rPr>
              <a:t>RTTC  AHMEDABAD</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219200" y="762000"/>
            <a:ext cx="5867400" cy="646331"/>
          </a:xfrm>
          <a:prstGeom prst="rect">
            <a:avLst/>
          </a:prstGeom>
        </p:spPr>
        <p:txBody>
          <a:bodyPr wrap="square">
            <a:spAutoFit/>
          </a:bodyPr>
          <a:lstStyle/>
          <a:p>
            <a:r>
              <a:rPr lang="en-US" b="1" dirty="0">
                <a:solidFill>
                  <a:schemeClr val="tx2"/>
                </a:solidFill>
              </a:rPr>
              <a:t>RTTC Ahmedabad was established in </a:t>
            </a:r>
            <a:r>
              <a:rPr lang="en-US" b="1" dirty="0" smtClean="0">
                <a:solidFill>
                  <a:schemeClr val="tx2"/>
                </a:solidFill>
              </a:rPr>
              <a:t>1973, It is spread over 58 acres</a:t>
            </a:r>
            <a:endParaRPr lang="en-IN" dirty="0">
              <a:solidFill>
                <a:schemeClr val="tx2"/>
              </a:solidFill>
            </a:endParaRPr>
          </a:p>
        </p:txBody>
      </p:sp>
      <p:sp>
        <p:nvSpPr>
          <p:cNvPr id="9" name="Slide Number Placeholder 8"/>
          <p:cNvSpPr>
            <a:spLocks noGrp="1"/>
          </p:cNvSpPr>
          <p:nvPr>
            <p:ph type="sldNum" sz="quarter" idx="12"/>
          </p:nvPr>
        </p:nvSpPr>
        <p:spPr/>
        <p:txBody>
          <a:bodyPr/>
          <a:lstStyle/>
          <a:p>
            <a:pPr>
              <a:defRPr/>
            </a:pPr>
            <a:fld id="{38D120AC-83C0-4705-ABF5-06D1DA654E52}" type="slidenum">
              <a:rPr lang="en-US" smtClean="0"/>
              <a:pPr>
                <a:defRPr/>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Courses Conducted</a:t>
            </a:r>
            <a:endParaRPr lang="en-US" dirty="0"/>
          </a:p>
        </p:txBody>
      </p:sp>
      <p:sp>
        <p:nvSpPr>
          <p:cNvPr id="3" name="Content Placeholder 2"/>
          <p:cNvSpPr>
            <a:spLocks noGrp="1"/>
          </p:cNvSpPr>
          <p:nvPr>
            <p:ph idx="1"/>
          </p:nvPr>
        </p:nvSpPr>
        <p:spPr/>
        <p:txBody>
          <a:bodyPr/>
          <a:lstStyle/>
          <a:p>
            <a:r>
              <a:rPr lang="en-US" dirty="0" smtClean="0"/>
              <a:t>PROJECT ON MIGRATION FROM IPV4 TO IPV6</a:t>
            </a:r>
          </a:p>
          <a:p>
            <a:r>
              <a:rPr lang="en-US" dirty="0" smtClean="0"/>
              <a:t>PROJECT ON GSM CALL ANALYSIS USING DTT</a:t>
            </a:r>
          </a:p>
          <a:p>
            <a:r>
              <a:rPr lang="en-US" dirty="0" smtClean="0"/>
              <a:t>PROJECT ON SDH NODE CREATION USING STM-1 System</a:t>
            </a:r>
          </a:p>
          <a:p>
            <a:r>
              <a:rPr lang="en-US" dirty="0" smtClean="0"/>
              <a:t>Summer Training on Advance Telecom</a:t>
            </a:r>
          </a:p>
          <a:p>
            <a:r>
              <a:rPr lang="en-US" dirty="0" smtClean="0"/>
              <a:t>PROJECT ON MIGRATION FROM IPV4 TO IPV6</a:t>
            </a:r>
          </a:p>
          <a:p>
            <a:r>
              <a:rPr lang="en-US" dirty="0" smtClean="0"/>
              <a:t>PROJECT ON GSM HANDOVER ANALYSIS USING DRIVE TEST</a:t>
            </a:r>
          </a:p>
          <a:p>
            <a:r>
              <a:rPr lang="en-US" dirty="0" smtClean="0"/>
              <a:t>ADVANCE TELECOM TECHNOLOGY</a:t>
            </a:r>
          </a:p>
          <a:p>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Courses Conducted</a:t>
            </a:r>
            <a:endParaRPr lang="en-US" dirty="0"/>
          </a:p>
        </p:txBody>
      </p:sp>
      <p:sp>
        <p:nvSpPr>
          <p:cNvPr id="3" name="Content Placeholder 2"/>
          <p:cNvSpPr>
            <a:spLocks noGrp="1"/>
          </p:cNvSpPr>
          <p:nvPr>
            <p:ph idx="1"/>
          </p:nvPr>
        </p:nvSpPr>
        <p:spPr/>
        <p:txBody>
          <a:bodyPr/>
          <a:lstStyle/>
          <a:p>
            <a:r>
              <a:rPr lang="en-US" dirty="0" smtClean="0"/>
              <a:t>ASP.NET  </a:t>
            </a:r>
          </a:p>
          <a:p>
            <a:r>
              <a:rPr lang="en-US" dirty="0" smtClean="0"/>
              <a:t>  BASIC TELECOM TECHNOLOGY</a:t>
            </a:r>
          </a:p>
          <a:p>
            <a:r>
              <a:rPr lang="en-US" dirty="0" smtClean="0"/>
              <a:t>CLOUD COMPUTING  </a:t>
            </a:r>
          </a:p>
          <a:p>
            <a:r>
              <a:rPr lang="en-US" dirty="0" smtClean="0"/>
              <a:t> CYBER SECURITY   </a:t>
            </a:r>
          </a:p>
          <a:p>
            <a:r>
              <a:rPr lang="en-US" dirty="0" smtClean="0"/>
              <a:t>PHP-MY SQL</a:t>
            </a:r>
          </a:p>
          <a:p>
            <a:pPr>
              <a:buNone/>
            </a:pPr>
            <a:r>
              <a:rPr lang="en-US" dirty="0" smtClean="0"/>
              <a:t>   </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Bhubaneshwar</a:t>
            </a:r>
            <a:endParaRPr lang="en-US" dirty="0"/>
          </a:p>
        </p:txBody>
      </p:sp>
      <p:sp>
        <p:nvSpPr>
          <p:cNvPr id="3" name="Content Placeholder 2"/>
          <p:cNvSpPr>
            <a:spLocks noGrp="1"/>
          </p:cNvSpPr>
          <p:nvPr>
            <p:ph idx="1"/>
          </p:nvPr>
        </p:nvSpPr>
        <p:spPr>
          <a:xfrm>
            <a:off x="266700" y="990600"/>
            <a:ext cx="8724900" cy="5135563"/>
          </a:xfrm>
        </p:spPr>
        <p:txBody>
          <a:bodyPr/>
          <a:lstStyle/>
          <a:p>
            <a:r>
              <a:rPr lang="en-US" dirty="0" smtClean="0">
                <a:latin typeface="Times New Roman" pitchFamily="18" charset="0"/>
                <a:cs typeface="Times New Roman" pitchFamily="18" charset="0"/>
              </a:rPr>
              <a:t>RTTC </a:t>
            </a:r>
            <a:r>
              <a:rPr lang="en-US" dirty="0"/>
              <a:t>Bhubaneshwar </a:t>
            </a:r>
            <a:r>
              <a:rPr lang="en-US" dirty="0" smtClean="0">
                <a:latin typeface="Times New Roman" pitchFamily="18" charset="0"/>
                <a:cs typeface="Times New Roman" pitchFamily="18" charset="0"/>
              </a:rPr>
              <a:t>was established on </a:t>
            </a:r>
            <a:r>
              <a:rPr lang="en-US" dirty="0">
                <a:latin typeface="Times New Roman" pitchFamily="18" charset="0"/>
                <a:cs typeface="Times New Roman" pitchFamily="18" charset="0"/>
              </a:rPr>
              <a:t>2</a:t>
            </a:r>
            <a:r>
              <a:rPr lang="en-US" baseline="30000" dirty="0">
                <a:latin typeface="Times New Roman" pitchFamily="18" charset="0"/>
                <a:cs typeface="Times New Roman" pitchFamily="18" charset="0"/>
              </a:rPr>
              <a:t>nd</a:t>
            </a:r>
            <a:r>
              <a:rPr lang="en-US" dirty="0">
                <a:latin typeface="Times New Roman" pitchFamily="18" charset="0"/>
                <a:cs typeface="Times New Roman" pitchFamily="18" charset="0"/>
              </a:rPr>
              <a:t> October 1997</a:t>
            </a:r>
          </a:p>
          <a:p>
            <a:pPr marL="0" lvl="0" indent="0">
              <a:buNone/>
            </a:pP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981200"/>
            <a:ext cx="83058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53</a:t>
            </a:fld>
            <a:endParaRPr lang="en-US" dirty="0"/>
          </a:p>
        </p:txBody>
      </p:sp>
    </p:spTree>
    <p:extLst>
      <p:ext uri="{BB962C8B-B14F-4D97-AF65-F5344CB8AC3E}">
        <p14:creationId xmlns:p14="http://schemas.microsoft.com/office/powerpoint/2010/main" xmlns="" val="3919594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Chennai (</a:t>
            </a:r>
            <a:r>
              <a:rPr lang="en-US" dirty="0" err="1" smtClean="0"/>
              <a:t>MaraimalaiNagar</a:t>
            </a:r>
            <a:r>
              <a:rPr lang="en-US" dirty="0" smtClean="0"/>
              <a:t>)</a:t>
            </a:r>
            <a:endParaRPr lang="en-US" dirty="0"/>
          </a:p>
        </p:txBody>
      </p:sp>
      <p:sp>
        <p:nvSpPr>
          <p:cNvPr id="3" name="Content Placeholder 2"/>
          <p:cNvSpPr>
            <a:spLocks noGrp="1"/>
          </p:cNvSpPr>
          <p:nvPr>
            <p:ph idx="1"/>
          </p:nvPr>
        </p:nvSpPr>
        <p:spPr/>
        <p:txBody>
          <a:bodyPr/>
          <a:lstStyle/>
          <a:p>
            <a:r>
              <a:rPr lang="en-US" dirty="0" smtClean="0"/>
              <a:t>RTTC Chennai </a:t>
            </a:r>
            <a:r>
              <a:rPr lang="en-US" dirty="0" smtClean="0">
                <a:latin typeface="Times New Roman" pitchFamily="18" charset="0"/>
                <a:cs typeface="Times New Roman" pitchFamily="18" charset="0"/>
              </a:rPr>
              <a:t>was established in</a:t>
            </a:r>
            <a:r>
              <a:rPr lang="en-US" dirty="0" smtClean="0"/>
              <a:t> 1973</a:t>
            </a:r>
          </a:p>
          <a:p>
            <a:pPr>
              <a:buNone/>
            </a:pPr>
            <a:endParaRPr lang="en-US" dirty="0" smtClean="0"/>
          </a:p>
          <a:p>
            <a:pPr eaLnBrk="1" fontAlgn="b" hangingPunct="1"/>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81922" name="Picture 4" descr="infrastructure"/>
          <p:cNvPicPr>
            <a:picLocks noChangeAspect="1" noChangeArrowheads="1"/>
          </p:cNvPicPr>
          <p:nvPr/>
        </p:nvPicPr>
        <p:blipFill>
          <a:blip r:embed="rId2" cstate="print"/>
          <a:srcRect/>
          <a:stretch>
            <a:fillRect/>
          </a:stretch>
        </p:blipFill>
        <p:spPr bwMode="auto">
          <a:xfrm>
            <a:off x="152400" y="1524000"/>
            <a:ext cx="8991600" cy="5105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Chennai (</a:t>
            </a:r>
            <a:r>
              <a:rPr lang="en-US" dirty="0" err="1" smtClean="0"/>
              <a:t>MaraimalaiNagar</a:t>
            </a:r>
            <a:r>
              <a:rPr lang="en-US" dirty="0" smtClean="0"/>
              <a:t>)</a:t>
            </a:r>
            <a:endParaRPr lang="en-US" dirty="0"/>
          </a:p>
        </p:txBody>
      </p:sp>
      <p:sp>
        <p:nvSpPr>
          <p:cNvPr id="3" name="Content Placeholder 2"/>
          <p:cNvSpPr>
            <a:spLocks noGrp="1"/>
          </p:cNvSpPr>
          <p:nvPr>
            <p:ph idx="1"/>
          </p:nvPr>
        </p:nvSpPr>
        <p:spPr/>
        <p:txBody>
          <a:bodyPr/>
          <a:lstStyle/>
          <a:p>
            <a:pPr>
              <a:buNone/>
            </a:pPr>
            <a:endParaRPr lang="en-US" dirty="0" smtClean="0"/>
          </a:p>
          <a:p>
            <a:pPr eaLnBrk="1" fontAlgn="b" hangingPunct="1"/>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82946" name="Picture 16" descr="RTTC Building Infrastructure"/>
          <p:cNvPicPr>
            <a:picLocks noChangeAspect="1" noChangeArrowheads="1"/>
          </p:cNvPicPr>
          <p:nvPr/>
        </p:nvPicPr>
        <p:blipFill>
          <a:blip r:embed="rId2" cstate="print"/>
          <a:srcRect/>
          <a:stretch>
            <a:fillRect/>
          </a:stretch>
        </p:blipFill>
        <p:spPr bwMode="auto">
          <a:xfrm>
            <a:off x="304800" y="762000"/>
            <a:ext cx="8229600" cy="5334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Chennai (</a:t>
            </a:r>
            <a:r>
              <a:rPr lang="en-US" dirty="0" err="1" smtClean="0"/>
              <a:t>MaraimalaiNagar</a:t>
            </a:r>
            <a:r>
              <a:rPr lang="en-US" dirty="0" smtClean="0"/>
              <a:t>)</a:t>
            </a:r>
            <a:endParaRPr lang="en-US" dirty="0"/>
          </a:p>
        </p:txBody>
      </p:sp>
      <p:sp>
        <p:nvSpPr>
          <p:cNvPr id="3" name="Content Placeholder 2"/>
          <p:cNvSpPr>
            <a:spLocks noGrp="1"/>
          </p:cNvSpPr>
          <p:nvPr>
            <p:ph idx="1"/>
          </p:nvPr>
        </p:nvSpPr>
        <p:spPr/>
        <p:txBody>
          <a:bodyPr/>
          <a:lstStyle/>
          <a:p>
            <a:pPr>
              <a:buNone/>
            </a:pPr>
            <a:r>
              <a:rPr lang="en-US" dirty="0" smtClean="0"/>
              <a:t>                        Hostel Facility</a:t>
            </a:r>
          </a:p>
          <a:p>
            <a:pPr>
              <a:buNone/>
            </a:pPr>
            <a:r>
              <a:rPr lang="en-US" dirty="0" smtClean="0"/>
              <a:t>     </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83970" name="Picture 34" descr="RTTC Hostel"/>
          <p:cNvPicPr>
            <a:picLocks noChangeAspect="1" noChangeArrowheads="1"/>
          </p:cNvPicPr>
          <p:nvPr/>
        </p:nvPicPr>
        <p:blipFill>
          <a:blip r:embed="rId2" cstate="print"/>
          <a:srcRect/>
          <a:stretch>
            <a:fillRect/>
          </a:stretch>
        </p:blipFill>
        <p:spPr bwMode="auto">
          <a:xfrm>
            <a:off x="152401" y="1600200"/>
            <a:ext cx="8610600" cy="46482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Chennai (</a:t>
            </a:r>
            <a:r>
              <a:rPr lang="en-US" dirty="0" err="1" smtClean="0"/>
              <a:t>MaraimalaiNagar</a:t>
            </a:r>
            <a:r>
              <a:rPr lang="en-US" dirty="0" smtClean="0"/>
              <a:t>)</a:t>
            </a:r>
            <a:endParaRPr lang="en-US" dirty="0"/>
          </a:p>
        </p:txBody>
      </p:sp>
      <p:sp>
        <p:nvSpPr>
          <p:cNvPr id="3" name="Content Placeholder 2"/>
          <p:cNvSpPr>
            <a:spLocks noGrp="1"/>
          </p:cNvSpPr>
          <p:nvPr>
            <p:ph idx="1"/>
          </p:nvPr>
        </p:nvSpPr>
        <p:spPr/>
        <p:txBody>
          <a:bodyPr/>
          <a:lstStyle/>
          <a:p>
            <a:pPr>
              <a:buNone/>
            </a:pPr>
            <a:r>
              <a:rPr lang="en-US" dirty="0" smtClean="0"/>
              <a:t>                       Hostel  Mess       </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84994" name="Picture 22" descr="RTTC Hostel"/>
          <p:cNvPicPr>
            <a:picLocks noChangeAspect="1" noChangeArrowheads="1"/>
          </p:cNvPicPr>
          <p:nvPr/>
        </p:nvPicPr>
        <p:blipFill>
          <a:blip r:embed="rId2" cstate="print"/>
          <a:srcRect/>
          <a:stretch>
            <a:fillRect/>
          </a:stretch>
        </p:blipFill>
        <p:spPr bwMode="auto">
          <a:xfrm>
            <a:off x="0" y="1676400"/>
            <a:ext cx="9144000" cy="44577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Chennai (</a:t>
            </a:r>
            <a:r>
              <a:rPr lang="en-US" dirty="0" err="1" smtClean="0"/>
              <a:t>MaraimalaiNagar</a:t>
            </a:r>
            <a:r>
              <a:rPr lang="en-US" dirty="0" smtClean="0"/>
              <a:t>)</a:t>
            </a:r>
            <a:endParaRPr lang="en-US" dirty="0"/>
          </a:p>
        </p:txBody>
      </p:sp>
      <p:sp>
        <p:nvSpPr>
          <p:cNvPr id="3" name="Content Placeholder 2"/>
          <p:cNvSpPr>
            <a:spLocks noGrp="1"/>
          </p:cNvSpPr>
          <p:nvPr>
            <p:ph idx="1"/>
          </p:nvPr>
        </p:nvSpPr>
        <p:spPr/>
        <p:txBody>
          <a:bodyPr/>
          <a:lstStyle/>
          <a:p>
            <a:pPr>
              <a:buNone/>
            </a:pPr>
            <a:r>
              <a:rPr lang="en-US" dirty="0" smtClean="0"/>
              <a:t>                       Labs</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88066" name="Picture 7" descr="students at rttc chennai"/>
          <p:cNvPicPr>
            <a:picLocks noChangeAspect="1" noChangeArrowheads="1"/>
          </p:cNvPicPr>
          <p:nvPr/>
        </p:nvPicPr>
        <p:blipFill>
          <a:blip r:embed="rId2" cstate="print"/>
          <a:srcRect/>
          <a:stretch>
            <a:fillRect/>
          </a:stretch>
        </p:blipFill>
        <p:spPr bwMode="auto">
          <a:xfrm>
            <a:off x="762000" y="1524000"/>
            <a:ext cx="8077200" cy="4572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Trivandrum</a:t>
            </a:r>
            <a:endParaRPr lang="en-US" dirty="0"/>
          </a:p>
        </p:txBody>
      </p:sp>
      <p:sp>
        <p:nvSpPr>
          <p:cNvPr id="3" name="Content Placeholder 2"/>
          <p:cNvSpPr>
            <a:spLocks noGrp="1"/>
          </p:cNvSpPr>
          <p:nvPr>
            <p:ph idx="1"/>
          </p:nvPr>
        </p:nvSpPr>
        <p:spPr>
          <a:xfrm>
            <a:off x="266700" y="990600"/>
            <a:ext cx="8724900" cy="5135563"/>
          </a:xfrm>
        </p:spPr>
        <p:txBody>
          <a:bodyPr/>
          <a:lstStyle/>
          <a:p>
            <a:pPr marL="0" indent="0">
              <a:buNone/>
            </a:pPr>
            <a:r>
              <a:rPr lang="en-US" dirty="0" smtClean="0">
                <a:latin typeface="Times New Roman" pitchFamily="18" charset="0"/>
                <a:cs typeface="Times New Roman" pitchFamily="18" charset="0"/>
              </a:rPr>
              <a:t>RTTC Trivandrum</a:t>
            </a:r>
            <a:r>
              <a:rPr lang="en-US" dirty="0" smtClean="0"/>
              <a:t> </a:t>
            </a:r>
            <a:r>
              <a:rPr lang="en-US" dirty="0" smtClean="0">
                <a:latin typeface="Times New Roman" pitchFamily="18" charset="0"/>
                <a:cs typeface="Times New Roman" pitchFamily="18" charset="0"/>
              </a:rPr>
              <a:t>was established in </a:t>
            </a:r>
            <a:r>
              <a:rPr lang="en-US" dirty="0" smtClean="0"/>
              <a:t>13.07.1982</a:t>
            </a:r>
          </a:p>
          <a:p>
            <a:pPr marL="0" indent="0" eaLnBrk="1" fontAlgn="b" hangingPunct="1">
              <a:buNone/>
            </a:pP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7" name="Picture Placeholder 8"/>
          <p:cNvPicPr>
            <a:picLocks noChangeAspect="1"/>
          </p:cNvPicPr>
          <p:nvPr/>
        </p:nvPicPr>
        <p:blipFill>
          <a:blip r:embed="rId2" cstate="print">
            <a:extLst>
              <a:ext uri="{28A0092B-C50C-407E-A947-70E740481C1C}">
                <a14:useLocalDpi xmlns:a14="http://schemas.microsoft.com/office/drawing/2010/main" xmlns="" val="0"/>
              </a:ext>
            </a:extLst>
          </a:blip>
          <a:srcRect l="12500" r="12500"/>
          <a:stretch>
            <a:fillRect/>
          </a:stretch>
        </p:blipFill>
        <p:spPr bwMode="auto">
          <a:xfrm>
            <a:off x="457200" y="1600200"/>
            <a:ext cx="83058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59</a:t>
            </a:fld>
            <a:endParaRPr lang="en-US" dirty="0"/>
          </a:p>
        </p:txBody>
      </p:sp>
    </p:spTree>
    <p:extLst>
      <p:ext uri="{BB962C8B-B14F-4D97-AF65-F5344CB8AC3E}">
        <p14:creationId xmlns:p14="http://schemas.microsoft.com/office/powerpoint/2010/main" xmlns="" val="91675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BSNL Regional </a:t>
            </a:r>
            <a:r>
              <a:rPr lang="en-US" dirty="0"/>
              <a:t>Training </a:t>
            </a:r>
            <a:r>
              <a:rPr lang="en-US" dirty="0" err="1"/>
              <a:t>Centres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43670281"/>
              </p:ext>
            </p:extLst>
          </p:nvPr>
        </p:nvGraphicFramePr>
        <p:xfrm>
          <a:off x="228600" y="1066800"/>
          <a:ext cx="82296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6</a:t>
            </a:fld>
            <a:endParaRPr lang="en-US" dirty="0"/>
          </a:p>
        </p:txBody>
      </p:sp>
    </p:spTree>
    <p:extLst>
      <p:ext uri="{BB962C8B-B14F-4D97-AF65-F5344CB8AC3E}">
        <p14:creationId xmlns:p14="http://schemas.microsoft.com/office/powerpoint/2010/main" xmlns="" val="3317876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Hyderabad</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smtClean="0">
                <a:latin typeface="Times New Roman" pitchFamily="18" charset="0"/>
                <a:cs typeface="Times New Roman" pitchFamily="18" charset="0"/>
              </a:rPr>
              <a:t>RTTC </a:t>
            </a:r>
            <a:r>
              <a:rPr lang="en-US" dirty="0"/>
              <a:t>Hyderabad</a:t>
            </a:r>
            <a:r>
              <a:rPr lang="en-US" dirty="0" smtClean="0"/>
              <a:t> </a:t>
            </a:r>
            <a:r>
              <a:rPr lang="en-US" dirty="0" smtClean="0">
                <a:latin typeface="Times New Roman" pitchFamily="18" charset="0"/>
                <a:cs typeface="Times New Roman" pitchFamily="18" charset="0"/>
              </a:rPr>
              <a:t>was established in </a:t>
            </a:r>
            <a:r>
              <a:rPr lang="en-US" dirty="0"/>
              <a:t>1973</a:t>
            </a:r>
            <a:endParaRPr lang="en-IN" dirty="0"/>
          </a:p>
          <a:p>
            <a:pPr marL="0" indent="0" eaLnBrk="1" fontAlgn="b" hangingPunct="1">
              <a:buNone/>
            </a:pP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14340" name="Picture 4" descr="image n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752600"/>
            <a:ext cx="83058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60</a:t>
            </a:fld>
            <a:endParaRPr lang="en-US" dirty="0"/>
          </a:p>
        </p:txBody>
      </p:sp>
    </p:spTree>
    <p:extLst>
      <p:ext uri="{BB962C8B-B14F-4D97-AF65-F5344CB8AC3E}">
        <p14:creationId xmlns:p14="http://schemas.microsoft.com/office/powerpoint/2010/main" xmlns="" val="22611547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Hyderabad</a:t>
            </a:r>
            <a:endParaRPr lang="en-IN" dirty="0"/>
          </a:p>
        </p:txBody>
      </p:sp>
      <p:sp>
        <p:nvSpPr>
          <p:cNvPr id="3" name="Content Placeholder 2"/>
          <p:cNvSpPr>
            <a:spLocks noGrp="1"/>
          </p:cNvSpPr>
          <p:nvPr>
            <p:ph idx="1"/>
          </p:nvPr>
        </p:nvSpPr>
        <p:spPr/>
        <p:txBody>
          <a:bodyPr/>
          <a:lstStyle/>
          <a:p>
            <a:pPr marL="0" indent="0">
              <a:buNone/>
            </a:pPr>
            <a:r>
              <a:rPr lang="en-US" dirty="0" smtClean="0"/>
              <a:t> Important Specialized Courses </a:t>
            </a:r>
            <a:r>
              <a:rPr lang="en-US" dirty="0"/>
              <a:t>Conducted for Non </a:t>
            </a:r>
            <a:r>
              <a:rPr lang="en-US" dirty="0" smtClean="0"/>
              <a:t>BSNL </a:t>
            </a:r>
          </a:p>
          <a:p>
            <a:pPr>
              <a:buFont typeface="Arial" panose="020B0604020202020204" pitchFamily="34" charset="0"/>
              <a:buChar char="•"/>
            </a:pPr>
            <a:r>
              <a:rPr lang="en-IN" dirty="0"/>
              <a:t>Internship for B.TECH Students</a:t>
            </a:r>
          </a:p>
          <a:p>
            <a:pPr>
              <a:buFont typeface="Wingdings" panose="05000000000000000000" pitchFamily="2" charset="2"/>
              <a:buChar char="§"/>
            </a:pPr>
            <a:r>
              <a:rPr lang="en-IN" sz="2800" dirty="0" smtClean="0"/>
              <a:t>ENGG </a:t>
            </a:r>
            <a:r>
              <a:rPr lang="en-IN" sz="2800" dirty="0"/>
              <a:t>PROJECT: </a:t>
            </a:r>
            <a:endParaRPr lang="en-IN" sz="2800" dirty="0" smtClean="0"/>
          </a:p>
          <a:p>
            <a:pPr lvl="1"/>
            <a:r>
              <a:rPr lang="en-IN" sz="2400" dirty="0" smtClean="0"/>
              <a:t>Planning of 3.5G HSPDA mobile radio networks using planning simulation software</a:t>
            </a:r>
          </a:p>
          <a:p>
            <a:pPr lvl="1"/>
            <a:r>
              <a:rPr lang="en-IN" sz="2400" dirty="0" smtClean="0"/>
              <a:t>Performance acceptance testing of Motorola GSM/GPRS base transceiver station site</a:t>
            </a:r>
          </a:p>
          <a:p>
            <a:pPr lvl="1"/>
            <a:r>
              <a:rPr lang="en-IN" sz="2400" dirty="0" smtClean="0"/>
              <a:t>Benchmarking of GPRS network key performance indicators in mobile service urban area by conducting drive testing</a:t>
            </a:r>
            <a:endParaRPr lang="en-US" sz="2400" dirty="0" smtClean="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xmlns="" val="1139199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Hyderabad</a:t>
            </a:r>
            <a:endParaRPr lang="en-IN" dirty="0"/>
          </a:p>
        </p:txBody>
      </p:sp>
      <p:sp>
        <p:nvSpPr>
          <p:cNvPr id="3" name="Content Placeholder 2"/>
          <p:cNvSpPr>
            <a:spLocks noGrp="1"/>
          </p:cNvSpPr>
          <p:nvPr>
            <p:ph idx="1"/>
          </p:nvPr>
        </p:nvSpPr>
        <p:spPr/>
        <p:txBody>
          <a:bodyPr/>
          <a:lstStyle/>
          <a:p>
            <a:pPr marL="0" indent="0">
              <a:buNone/>
            </a:pPr>
            <a:r>
              <a:rPr lang="en-US" dirty="0" smtClean="0"/>
              <a:t>  Important Specialized Courses </a:t>
            </a:r>
            <a:r>
              <a:rPr lang="en-US" dirty="0"/>
              <a:t>Conducted for Non </a:t>
            </a:r>
            <a:r>
              <a:rPr lang="en-US" dirty="0" smtClean="0"/>
              <a:t>BSNL </a:t>
            </a:r>
          </a:p>
          <a:p>
            <a:pPr>
              <a:buFont typeface="Wingdings" panose="05000000000000000000" pitchFamily="2" charset="2"/>
              <a:buChar char="§"/>
            </a:pPr>
            <a:r>
              <a:rPr lang="en-IN" sz="2800" dirty="0"/>
              <a:t>SOTL-COURSE </a:t>
            </a:r>
            <a:r>
              <a:rPr lang="en-IN" sz="2800" dirty="0" smtClean="0"/>
              <a:t>on </a:t>
            </a:r>
            <a:r>
              <a:rPr lang="en-IN" sz="2800" dirty="0"/>
              <a:t>OF </a:t>
            </a:r>
            <a:r>
              <a:rPr lang="en-IN" sz="2800" dirty="0" smtClean="0"/>
              <a:t>Splicing Techniques</a:t>
            </a:r>
          </a:p>
          <a:p>
            <a:pPr>
              <a:buFont typeface="Wingdings" panose="05000000000000000000" pitchFamily="2" charset="2"/>
              <a:buChar char="§"/>
            </a:pPr>
            <a:r>
              <a:rPr lang="en-IN" sz="2800" dirty="0" smtClean="0"/>
              <a:t>BSNL Certified </a:t>
            </a:r>
            <a:r>
              <a:rPr lang="en-IN" sz="2800" dirty="0"/>
              <a:t>GSM RF </a:t>
            </a:r>
            <a:r>
              <a:rPr lang="en-IN" sz="2800" dirty="0" smtClean="0"/>
              <a:t>Engineer</a:t>
            </a:r>
          </a:p>
          <a:p>
            <a:pPr>
              <a:buFont typeface="Wingdings" panose="05000000000000000000" pitchFamily="2" charset="2"/>
              <a:buChar char="§"/>
            </a:pPr>
            <a:r>
              <a:rPr lang="en-IN" sz="2800" dirty="0" smtClean="0"/>
              <a:t>BSNL Certified </a:t>
            </a:r>
            <a:r>
              <a:rPr lang="en-IN" sz="2800" dirty="0"/>
              <a:t>JAVA </a:t>
            </a:r>
            <a:r>
              <a:rPr lang="en-IN" sz="2800" dirty="0" smtClean="0"/>
              <a:t>Professional</a:t>
            </a:r>
          </a:p>
          <a:p>
            <a:pPr>
              <a:buFont typeface="Wingdings" panose="05000000000000000000" pitchFamily="2" charset="2"/>
              <a:buChar char="§"/>
            </a:pPr>
            <a:r>
              <a:rPr lang="en-IN" sz="2800" dirty="0" smtClean="0"/>
              <a:t>BSNL Certified </a:t>
            </a:r>
            <a:r>
              <a:rPr lang="en-IN" sz="2800" dirty="0"/>
              <a:t>NETWORK </a:t>
            </a:r>
            <a:r>
              <a:rPr lang="en-IN" sz="2800" dirty="0" smtClean="0"/>
              <a:t>Engineer</a:t>
            </a:r>
          </a:p>
          <a:p>
            <a:pPr>
              <a:buFont typeface="Wingdings" panose="05000000000000000000" pitchFamily="2" charset="2"/>
              <a:buChar char="§"/>
            </a:pPr>
            <a:r>
              <a:rPr lang="en-IN" sz="2800" dirty="0" smtClean="0"/>
              <a:t>BSNL Certified </a:t>
            </a:r>
            <a:r>
              <a:rPr lang="en-IN" sz="2800" dirty="0"/>
              <a:t>OPTICAL FIBER </a:t>
            </a:r>
            <a:r>
              <a:rPr lang="en-IN" sz="2800" dirty="0" smtClean="0"/>
              <a:t>Communication  Engineer</a:t>
            </a:r>
            <a:endParaRPr lang="en-US" sz="2800" dirty="0" smtClean="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xmlns="" val="3303914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Jaipur</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smtClean="0">
                <a:latin typeface="Times New Roman" pitchFamily="18" charset="0"/>
                <a:cs typeface="Times New Roman" pitchFamily="18" charset="0"/>
              </a:rPr>
              <a:t>RTTC </a:t>
            </a:r>
            <a:r>
              <a:rPr lang="en-US" dirty="0" smtClean="0"/>
              <a:t>Jaipur </a:t>
            </a:r>
            <a:r>
              <a:rPr lang="en-US" dirty="0" smtClean="0">
                <a:latin typeface="Times New Roman" pitchFamily="18" charset="0"/>
                <a:cs typeface="Times New Roman" pitchFamily="18" charset="0"/>
              </a:rPr>
              <a:t>was established in  1997</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0999" y="1447800"/>
            <a:ext cx="8458201"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63</a:t>
            </a:fld>
            <a:endParaRPr lang="en-US" dirty="0"/>
          </a:p>
        </p:txBody>
      </p:sp>
    </p:spTree>
    <p:extLst>
      <p:ext uri="{BB962C8B-B14F-4D97-AF65-F5344CB8AC3E}">
        <p14:creationId xmlns:p14="http://schemas.microsoft.com/office/powerpoint/2010/main" xmlns="" val="21621415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a:t>
            </a:r>
            <a:r>
              <a:rPr lang="en-US" dirty="0"/>
              <a:t>L</a:t>
            </a:r>
            <a:r>
              <a:rPr lang="en-US" dirty="0" smtClean="0"/>
              <a:t>UCKNOW </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smtClean="0">
                <a:latin typeface="Times New Roman" pitchFamily="18" charset="0"/>
                <a:cs typeface="Times New Roman" pitchFamily="18" charset="0"/>
              </a:rPr>
              <a:t>RTTC </a:t>
            </a:r>
            <a:r>
              <a:rPr lang="en-US" dirty="0" err="1" smtClean="0">
                <a:latin typeface="Times New Roman" pitchFamily="18" charset="0"/>
                <a:cs typeface="Times New Roman" pitchFamily="18" charset="0"/>
              </a:rPr>
              <a:t>Lucknow</a:t>
            </a:r>
            <a:r>
              <a:rPr lang="en-US" dirty="0" smtClean="0"/>
              <a:t> </a:t>
            </a:r>
            <a:r>
              <a:rPr lang="en-US" dirty="0" smtClean="0">
                <a:latin typeface="Times New Roman" pitchFamily="18" charset="0"/>
                <a:cs typeface="Times New Roman" pitchFamily="18" charset="0"/>
              </a:rPr>
              <a:t>was established in  1985</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524000"/>
            <a:ext cx="78486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64</a:t>
            </a:fld>
            <a:endParaRPr lang="en-US" dirty="0"/>
          </a:p>
        </p:txBody>
      </p:sp>
    </p:spTree>
    <p:extLst>
      <p:ext uri="{BB962C8B-B14F-4D97-AF65-F5344CB8AC3E}">
        <p14:creationId xmlns:p14="http://schemas.microsoft.com/office/powerpoint/2010/main" xmlns="" val="33679300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Mysore </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smtClean="0">
                <a:latin typeface="Times New Roman" pitchFamily="18" charset="0"/>
                <a:cs typeface="Times New Roman" pitchFamily="18" charset="0"/>
              </a:rPr>
              <a:t>RTTC </a:t>
            </a:r>
            <a:r>
              <a:rPr lang="en-US" dirty="0" smtClean="0"/>
              <a:t>Mysore  </a:t>
            </a:r>
            <a:r>
              <a:rPr lang="en-US" dirty="0" smtClean="0">
                <a:latin typeface="Times New Roman" pitchFamily="18" charset="0"/>
                <a:cs typeface="Times New Roman" pitchFamily="18" charset="0"/>
              </a:rPr>
              <a:t>was established in  1985</a:t>
            </a:r>
            <a:endParaRPr lang="en-US" dirty="0"/>
          </a:p>
        </p:txBody>
      </p:sp>
      <p:sp>
        <p:nvSpPr>
          <p:cNvPr id="5" name="Footer Placeholder 4"/>
          <p:cNvSpPr>
            <a:spLocks noGrp="1"/>
          </p:cNvSpPr>
          <p:nvPr>
            <p:ph type="ftr" sz="quarter" idx="11"/>
          </p:nvPr>
        </p:nvSpPr>
        <p:spPr>
          <a:xfrm>
            <a:off x="2438400" y="6096000"/>
            <a:ext cx="5715000" cy="365125"/>
          </a:xfrm>
        </p:spPr>
        <p:txBody>
          <a:bodyPr/>
          <a:lstStyle/>
          <a:p>
            <a:pPr>
              <a:defRPr/>
            </a:pPr>
            <a:r>
              <a:rPr lang="en-US" smtClean="0"/>
              <a:t>For Restricted Circulation</a:t>
            </a:r>
            <a:endParaRPr lang="en-US" dirty="0"/>
          </a:p>
        </p:txBody>
      </p:sp>
      <p:pic>
        <p:nvPicPr>
          <p:cNvPr id="12290" name="Picture 2" descr="C:\Users\VAIO\Dropbox\Informatio_RTTCs\Mysore\RTTC ront vie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447800"/>
            <a:ext cx="8077201" cy="51736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65</a:t>
            </a:fld>
            <a:endParaRPr lang="en-US" dirty="0"/>
          </a:p>
        </p:txBody>
      </p:sp>
    </p:spTree>
    <p:extLst>
      <p:ext uri="{BB962C8B-B14F-4D97-AF65-F5344CB8AC3E}">
        <p14:creationId xmlns:p14="http://schemas.microsoft.com/office/powerpoint/2010/main" xmlns="" val="4354942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Nagpur</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smtClean="0">
                <a:latin typeface="Times New Roman" pitchFamily="18" charset="0"/>
                <a:cs typeface="Times New Roman" pitchFamily="18" charset="0"/>
              </a:rPr>
              <a:t>RTTC Nagpur</a:t>
            </a:r>
            <a:r>
              <a:rPr lang="en-US" dirty="0" smtClean="0"/>
              <a:t> </a:t>
            </a:r>
            <a:r>
              <a:rPr lang="en-US" dirty="0" smtClean="0">
                <a:latin typeface="Times New Roman" pitchFamily="18" charset="0"/>
                <a:cs typeface="Times New Roman" pitchFamily="18" charset="0"/>
              </a:rPr>
              <a:t>was established in 1966</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7" name="Picture 9" descr="C:\Documents and Settings\SDERTTC\My Documents\My Pictures\rttc1.png"/>
          <p:cNvPicPr>
            <a:picLocks noChangeAspect="1" noChangeArrowheads="1"/>
          </p:cNvPicPr>
          <p:nvPr/>
        </p:nvPicPr>
        <p:blipFill>
          <a:blip r:embed="rId2" cstate="print"/>
          <a:srcRect/>
          <a:stretch>
            <a:fillRect/>
          </a:stretch>
        </p:blipFill>
        <p:spPr bwMode="auto">
          <a:xfrm>
            <a:off x="304800" y="1524000"/>
            <a:ext cx="8458200" cy="48768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66</a:t>
            </a:fld>
            <a:endParaRPr lang="en-US" dirty="0"/>
          </a:p>
        </p:txBody>
      </p:sp>
    </p:spTree>
    <p:extLst>
      <p:ext uri="{BB962C8B-B14F-4D97-AF65-F5344CB8AC3E}">
        <p14:creationId xmlns:p14="http://schemas.microsoft.com/office/powerpoint/2010/main" xmlns="" val="33889353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Pune </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smtClean="0">
                <a:latin typeface="Times New Roman" pitchFamily="18" charset="0"/>
                <a:cs typeface="Times New Roman" pitchFamily="18" charset="0"/>
              </a:rPr>
              <a:t>RTTC </a:t>
            </a:r>
            <a:r>
              <a:rPr lang="en-US" dirty="0"/>
              <a:t>Pune </a:t>
            </a:r>
            <a:r>
              <a:rPr lang="en-US" dirty="0" smtClean="0">
                <a:latin typeface="Times New Roman" pitchFamily="18" charset="0"/>
                <a:cs typeface="Times New Roman" pitchFamily="18" charset="0"/>
              </a:rPr>
              <a:t>was established in 1995</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7" name="Picture 6"/>
          <p:cNvPicPr/>
          <p:nvPr/>
        </p:nvPicPr>
        <p:blipFill>
          <a:blip r:embed="rId2" cstate="print"/>
          <a:srcRect/>
          <a:stretch>
            <a:fillRect/>
          </a:stretch>
        </p:blipFill>
        <p:spPr bwMode="auto">
          <a:xfrm>
            <a:off x="838200" y="1676400"/>
            <a:ext cx="7543800" cy="430466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67</a:t>
            </a:fld>
            <a:endParaRPr lang="en-US" dirty="0"/>
          </a:p>
        </p:txBody>
      </p:sp>
    </p:spTree>
    <p:extLst>
      <p:ext uri="{BB962C8B-B14F-4D97-AF65-F5344CB8AC3E}">
        <p14:creationId xmlns:p14="http://schemas.microsoft.com/office/powerpoint/2010/main" xmlns="" val="3021693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a:t>
            </a:r>
            <a:r>
              <a:rPr lang="en-US" dirty="0" err="1" smtClean="0"/>
              <a:t>Rajpura</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smtClean="0">
                <a:latin typeface="Times New Roman" pitchFamily="18" charset="0"/>
                <a:cs typeface="Times New Roman" pitchFamily="18" charset="0"/>
              </a:rPr>
              <a:t>RTTC </a:t>
            </a:r>
            <a:r>
              <a:rPr lang="en-US" dirty="0" err="1" smtClean="0"/>
              <a:t>Rajpura</a:t>
            </a:r>
            <a:r>
              <a:rPr lang="en-US" dirty="0" smtClean="0"/>
              <a:t> </a:t>
            </a:r>
            <a:r>
              <a:rPr lang="en-US" dirty="0" smtClean="0">
                <a:latin typeface="Times New Roman" pitchFamily="18" charset="0"/>
                <a:cs typeface="Times New Roman" pitchFamily="18" charset="0"/>
              </a:rPr>
              <a:t>was established in 1975</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676400"/>
            <a:ext cx="8077200" cy="4749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68</a:t>
            </a:fld>
            <a:endParaRPr lang="en-US" dirty="0"/>
          </a:p>
        </p:txBody>
      </p:sp>
    </p:spTree>
    <p:extLst>
      <p:ext uri="{BB962C8B-B14F-4D97-AF65-F5344CB8AC3E}">
        <p14:creationId xmlns:p14="http://schemas.microsoft.com/office/powerpoint/2010/main" xmlns="" val="7644667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ARTTC Ranchi </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a:t>ARTTC Ranchi </a:t>
            </a:r>
            <a:r>
              <a:rPr lang="en-US" dirty="0" smtClean="0">
                <a:latin typeface="Times New Roman" pitchFamily="18" charset="0"/>
                <a:cs typeface="Times New Roman" pitchFamily="18" charset="0"/>
              </a:rPr>
              <a:t>was established in 2006</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950" y="1524000"/>
            <a:ext cx="8154649"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69</a:t>
            </a:fld>
            <a:endParaRPr lang="en-US" dirty="0"/>
          </a:p>
        </p:txBody>
      </p:sp>
    </p:spTree>
    <p:extLst>
      <p:ext uri="{BB962C8B-B14F-4D97-AF65-F5344CB8AC3E}">
        <p14:creationId xmlns:p14="http://schemas.microsoft.com/office/powerpoint/2010/main" xmlns="" val="1955723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Training </a:t>
            </a:r>
            <a:r>
              <a:rPr lang="en-US" dirty="0" err="1" smtClean="0"/>
              <a:t>Centres</a:t>
            </a:r>
            <a:endParaRPr lang="en-US" dirty="0"/>
          </a:p>
        </p:txBody>
      </p:sp>
      <p:sp>
        <p:nvSpPr>
          <p:cNvPr id="3" name="Content Placeholder 2"/>
          <p:cNvSpPr>
            <a:spLocks noGrp="1"/>
          </p:cNvSpPr>
          <p:nvPr>
            <p:ph idx="1"/>
          </p:nvPr>
        </p:nvSpPr>
        <p:spPr/>
        <p:txBody>
          <a:bodyPr/>
          <a:lstStyle/>
          <a:p>
            <a:r>
              <a:rPr lang="en-US" dirty="0" smtClean="0"/>
              <a:t>Technically Controlled by BRRBAITT, Jabalpur</a:t>
            </a:r>
          </a:p>
          <a:p>
            <a:r>
              <a:rPr lang="en-US" dirty="0" smtClean="0"/>
              <a:t>15 Regional </a:t>
            </a:r>
            <a:r>
              <a:rPr lang="en-US" dirty="0" err="1" smtClean="0"/>
              <a:t>Centres</a:t>
            </a:r>
            <a:endParaRPr lang="en-US" dirty="0" smtClean="0"/>
          </a:p>
          <a:p>
            <a:r>
              <a:rPr lang="en-US" dirty="0" smtClean="0"/>
              <a:t>Catering to the needs of states of vicinity.</a:t>
            </a:r>
          </a:p>
          <a:p>
            <a:r>
              <a:rPr lang="en-US" dirty="0" smtClean="0"/>
              <a:t>Induction Training to Telecom Technical Assistants(TTAs), Junior Telecom Officers (JTOs), Junior Account Officers(JAOs) etc. </a:t>
            </a:r>
          </a:p>
          <a:p>
            <a:r>
              <a:rPr lang="en-US" dirty="0" smtClean="0"/>
              <a:t>In-service trainings as per field requirements.</a:t>
            </a:r>
          </a:p>
          <a:p>
            <a:r>
              <a:rPr lang="en-US" dirty="0" smtClean="0"/>
              <a:t>Skill imparting to diploma and graduate level of officers.</a:t>
            </a:r>
          </a:p>
          <a:p>
            <a:pPr marL="0" indent="0">
              <a:buNone/>
            </a:pP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7</a:t>
            </a:fld>
            <a:endParaRPr lang="en-US" dirty="0"/>
          </a:p>
        </p:txBody>
      </p:sp>
    </p:spTree>
    <p:extLst>
      <p:ext uri="{BB962C8B-B14F-4D97-AF65-F5344CB8AC3E}">
        <p14:creationId xmlns:p14="http://schemas.microsoft.com/office/powerpoint/2010/main" xmlns="" val="21975914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RGM TTC Chennai</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a:t>RGM TTC </a:t>
            </a:r>
            <a:r>
              <a:rPr lang="en-US" dirty="0" smtClean="0"/>
              <a:t>Chennai </a:t>
            </a:r>
            <a:r>
              <a:rPr lang="en-US" dirty="0" smtClean="0">
                <a:latin typeface="Times New Roman" pitchFamily="18" charset="0"/>
                <a:cs typeface="Times New Roman" pitchFamily="18" charset="0"/>
              </a:rPr>
              <a:t>was established in 1960</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600200"/>
            <a:ext cx="8001000" cy="4457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70</a:t>
            </a:fld>
            <a:endParaRPr lang="en-US" dirty="0"/>
          </a:p>
        </p:txBody>
      </p:sp>
    </p:spTree>
    <p:extLst>
      <p:ext uri="{BB962C8B-B14F-4D97-AF65-F5344CB8AC3E}">
        <p14:creationId xmlns:p14="http://schemas.microsoft.com/office/powerpoint/2010/main" xmlns="" val="42311961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RGM TTC Chennai</a:t>
            </a:r>
            <a:endParaRPr lang="en-IN"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7" name="Content Placeholder 6"/>
          <p:cNvSpPr>
            <a:spLocks noGrp="1"/>
          </p:cNvSpPr>
          <p:nvPr>
            <p:ph idx="1"/>
          </p:nvPr>
        </p:nvSpPr>
        <p:spPr/>
        <p:txBody>
          <a:bodyPr/>
          <a:lstStyle/>
          <a:p>
            <a:pPr marL="0" indent="0">
              <a:buNone/>
            </a:pPr>
            <a:r>
              <a:rPr lang="en-US" dirty="0" smtClean="0"/>
              <a:t>    Important Courses Conducted for Non BSNL</a:t>
            </a:r>
            <a:endParaRPr lang="en-IN" dirty="0" smtClean="0"/>
          </a:p>
          <a:p>
            <a:r>
              <a:rPr lang="en-IN" dirty="0" smtClean="0"/>
              <a:t>Spectrum Management for APT</a:t>
            </a:r>
          </a:p>
          <a:p>
            <a:r>
              <a:rPr lang="en-IN" dirty="0" err="1" smtClean="0"/>
              <a:t>Mgmt</a:t>
            </a:r>
            <a:r>
              <a:rPr lang="en-IN" dirty="0" smtClean="0"/>
              <a:t>  Detailed </a:t>
            </a:r>
            <a:r>
              <a:rPr lang="en-IN" dirty="0"/>
              <a:t>O AND </a:t>
            </a:r>
            <a:r>
              <a:rPr lang="en-IN" dirty="0" smtClean="0"/>
              <a:t>M</a:t>
            </a:r>
          </a:p>
          <a:p>
            <a:r>
              <a:rPr lang="en-IN" dirty="0" smtClean="0"/>
              <a:t>Course on web </a:t>
            </a:r>
            <a:r>
              <a:rPr lang="en-IN" dirty="0" err="1" smtClean="0"/>
              <a:t>designing_DGR</a:t>
            </a:r>
            <a:endParaRPr lang="en-IN" dirty="0" smtClean="0"/>
          </a:p>
          <a:p>
            <a:r>
              <a:rPr lang="en-IN" dirty="0" err="1" smtClean="0"/>
              <a:t>Mgmt</a:t>
            </a:r>
            <a:r>
              <a:rPr lang="en-IN" dirty="0" smtClean="0"/>
              <a:t> IPv6 and IP multicasting</a:t>
            </a:r>
            <a:endParaRPr lang="en-IN" dirty="0"/>
          </a:p>
        </p:txBody>
      </p:sp>
    </p:spTree>
    <p:extLst>
      <p:ext uri="{BB962C8B-B14F-4D97-AF65-F5344CB8AC3E}">
        <p14:creationId xmlns:p14="http://schemas.microsoft.com/office/powerpoint/2010/main" xmlns="" val="3338058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RGM TTC Chennai</a:t>
            </a:r>
            <a:endParaRPr lang="en-IN" dirty="0"/>
          </a:p>
        </p:txBody>
      </p:sp>
      <p:sp>
        <p:nvSpPr>
          <p:cNvPr id="3" name="Content Placeholder 2"/>
          <p:cNvSpPr>
            <a:spLocks noGrp="1"/>
          </p:cNvSpPr>
          <p:nvPr>
            <p:ph idx="1"/>
          </p:nvPr>
        </p:nvSpPr>
        <p:spPr/>
        <p:txBody>
          <a:bodyPr/>
          <a:lstStyle/>
          <a:p>
            <a:pPr marL="0" indent="0">
              <a:buNone/>
            </a:pPr>
            <a:r>
              <a:rPr lang="en-US" dirty="0" smtClean="0"/>
              <a:t>  Important </a:t>
            </a:r>
            <a:r>
              <a:rPr lang="en-US" dirty="0"/>
              <a:t>Courses Conducted for Non </a:t>
            </a:r>
            <a:r>
              <a:rPr lang="en-US" dirty="0" smtClean="0"/>
              <a:t>BSNL</a:t>
            </a:r>
            <a:endParaRPr lang="en-IN" dirty="0" smtClean="0"/>
          </a:p>
          <a:p>
            <a:r>
              <a:rPr lang="en-IN" dirty="0" smtClean="0"/>
              <a:t>POSTAL </a:t>
            </a:r>
            <a:r>
              <a:rPr lang="en-IN" dirty="0"/>
              <a:t>ASSISTANT INDUCTION TRG-PHASE II </a:t>
            </a:r>
            <a:endParaRPr lang="en-IN" dirty="0" smtClean="0"/>
          </a:p>
          <a:p>
            <a:r>
              <a:rPr lang="en-IN" dirty="0"/>
              <a:t>SUMMER TRAINING FOR STUDENTS </a:t>
            </a:r>
            <a:endParaRPr lang="en-IN" dirty="0" smtClean="0"/>
          </a:p>
          <a:p>
            <a:r>
              <a:rPr lang="en-IN" dirty="0"/>
              <a:t>IPV6 </a:t>
            </a:r>
            <a:r>
              <a:rPr lang="en-IN" dirty="0" smtClean="0"/>
              <a:t>MIGRATION</a:t>
            </a:r>
          </a:p>
          <a:p>
            <a:r>
              <a:rPr lang="en-IN" dirty="0"/>
              <a:t>BSNL CERTIFIED GSM MOBILE RF ENGINEER (5 </a:t>
            </a:r>
            <a:r>
              <a:rPr lang="en-IN" dirty="0" err="1"/>
              <a:t>Wks</a:t>
            </a:r>
            <a:r>
              <a:rPr lang="en-IN" dirty="0" smtClean="0"/>
              <a:t>)</a:t>
            </a:r>
          </a:p>
          <a:p>
            <a:r>
              <a:rPr lang="en-IN" dirty="0"/>
              <a:t>ORIENTATON PROGRAM AND VISIT FOR </a:t>
            </a:r>
            <a:r>
              <a:rPr lang="en-IN" dirty="0" smtClean="0"/>
              <a:t>STUDENTS</a:t>
            </a:r>
          </a:p>
          <a:p>
            <a:r>
              <a:rPr lang="en-IN" dirty="0"/>
              <a:t>IMPLEMENTATION OF IPV6</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xmlns="" val="1096458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Guwahati</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a:t>RTTC </a:t>
            </a:r>
            <a:r>
              <a:rPr lang="en-US" dirty="0" smtClean="0"/>
              <a:t>Guwahati </a:t>
            </a:r>
            <a:r>
              <a:rPr lang="en-US" dirty="0" smtClean="0">
                <a:latin typeface="Times New Roman" pitchFamily="18" charset="0"/>
                <a:cs typeface="Times New Roman" pitchFamily="18" charset="0"/>
              </a:rPr>
              <a:t>was established in 1998</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10256" name="Picture 16" descr="http://www.rttcguwahati.bsnl.co.in/rttcdp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676400"/>
            <a:ext cx="7848600"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12"/>
          </p:nvPr>
        </p:nvSpPr>
        <p:spPr/>
        <p:txBody>
          <a:bodyPr/>
          <a:lstStyle/>
          <a:p>
            <a:pPr>
              <a:defRPr/>
            </a:pPr>
            <a:fld id="{6B84E964-8750-4107-9D4B-1CA03403491B}" type="slidenum">
              <a:rPr lang="en-US" smtClean="0"/>
              <a:pPr>
                <a:defRPr/>
              </a:pPr>
              <a:t>73</a:t>
            </a:fld>
            <a:endParaRPr lang="en-US" dirty="0"/>
          </a:p>
        </p:txBody>
      </p:sp>
    </p:spTree>
    <p:extLst>
      <p:ext uri="{BB962C8B-B14F-4D97-AF65-F5344CB8AC3E}">
        <p14:creationId xmlns:p14="http://schemas.microsoft.com/office/powerpoint/2010/main" xmlns="" val="1025027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 </a:t>
            </a:r>
            <a:r>
              <a:rPr lang="en-US" dirty="0" err="1" smtClean="0"/>
              <a:t>Kalyani</a:t>
            </a:r>
            <a:r>
              <a:rPr lang="en-US" dirty="0" smtClean="0"/>
              <a:t> (NSCBTTC)</a:t>
            </a:r>
            <a:endParaRPr lang="en-US" dirty="0"/>
          </a:p>
        </p:txBody>
      </p:sp>
      <p:sp>
        <p:nvSpPr>
          <p:cNvPr id="3" name="Content Placeholder 2"/>
          <p:cNvSpPr>
            <a:spLocks noGrp="1"/>
          </p:cNvSpPr>
          <p:nvPr>
            <p:ph idx="1"/>
          </p:nvPr>
        </p:nvSpPr>
        <p:spPr>
          <a:xfrm>
            <a:off x="266700" y="990600"/>
            <a:ext cx="8724900" cy="5135563"/>
          </a:xfrm>
        </p:spPr>
        <p:txBody>
          <a:bodyPr/>
          <a:lstStyle/>
          <a:p>
            <a:pPr lvl="0"/>
            <a:r>
              <a:rPr lang="en-US" dirty="0"/>
              <a:t>RTTC </a:t>
            </a:r>
            <a:r>
              <a:rPr lang="en-US" dirty="0" err="1"/>
              <a:t>Kalyani</a:t>
            </a:r>
            <a:r>
              <a:rPr lang="en-US" dirty="0"/>
              <a:t> </a:t>
            </a:r>
            <a:r>
              <a:rPr lang="en-US" dirty="0" smtClean="0">
                <a:latin typeface="Times New Roman" pitchFamily="18" charset="0"/>
                <a:cs typeface="Times New Roman" pitchFamily="18" charset="0"/>
              </a:rPr>
              <a:t>was established in 1981</a:t>
            </a: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13314" name="Picture 2" descr="http://www.rttckalyani.bsnl.co.in/images/building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600200"/>
            <a:ext cx="7848600" cy="4724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12"/>
          </p:nvPr>
        </p:nvSpPr>
        <p:spPr/>
        <p:txBody>
          <a:bodyPr/>
          <a:lstStyle/>
          <a:p>
            <a:pPr>
              <a:defRPr/>
            </a:pPr>
            <a:fld id="{6B84E964-8750-4107-9D4B-1CA03403491B}" type="slidenum">
              <a:rPr lang="en-US" smtClean="0"/>
              <a:pPr>
                <a:defRPr/>
              </a:pPr>
              <a:t>74</a:t>
            </a:fld>
            <a:endParaRPr lang="en-US" dirty="0"/>
          </a:p>
        </p:txBody>
      </p:sp>
    </p:spTree>
    <p:extLst>
      <p:ext uri="{BB962C8B-B14F-4D97-AF65-F5344CB8AC3E}">
        <p14:creationId xmlns:p14="http://schemas.microsoft.com/office/powerpoint/2010/main" xmlns="" val="25401666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BSNL Skill Development </a:t>
            </a:r>
            <a:r>
              <a:rPr lang="en-US" dirty="0" smtClean="0"/>
              <a:t>initiative</a:t>
            </a:r>
            <a:endParaRPr lang="en-US" dirty="0"/>
          </a:p>
        </p:txBody>
      </p:sp>
      <p:sp>
        <p:nvSpPr>
          <p:cNvPr id="3" name="Content Placeholder 2"/>
          <p:cNvSpPr>
            <a:spLocks noGrp="1"/>
          </p:cNvSpPr>
          <p:nvPr>
            <p:ph idx="1"/>
          </p:nvPr>
        </p:nvSpPr>
        <p:spPr>
          <a:xfrm>
            <a:off x="266700" y="2438400"/>
            <a:ext cx="8610600" cy="3687763"/>
          </a:xfrm>
        </p:spPr>
        <p:txBody>
          <a:bodyPr/>
          <a:lstStyle/>
          <a:p>
            <a:pPr algn="ctr"/>
            <a:r>
              <a:rPr lang="en-US" sz="4400" dirty="0" smtClean="0"/>
              <a:t>Employment Enhancement Training Program (EETP)</a:t>
            </a:r>
            <a:endParaRPr lang="en-US" sz="4400"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75</a:t>
            </a:fld>
            <a:endParaRPr lang="en-US" dirty="0"/>
          </a:p>
        </p:txBody>
      </p:sp>
    </p:spTree>
    <p:extLst>
      <p:ext uri="{BB962C8B-B14F-4D97-AF65-F5344CB8AC3E}">
        <p14:creationId xmlns:p14="http://schemas.microsoft.com/office/powerpoint/2010/main" xmlns="" val="41408625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152400"/>
            <a:ext cx="8229600" cy="609600"/>
          </a:xfrm>
        </p:spPr>
        <p:txBody>
          <a:bodyPr/>
          <a:lstStyle/>
          <a:p>
            <a:pPr eaLnBrk="1" hangingPunct="1"/>
            <a:r>
              <a:rPr lang="en-US" altLang="en-US" sz="3200" b="1" smtClean="0"/>
              <a:t>EETP Evolution: The present environment</a:t>
            </a:r>
            <a:r>
              <a:rPr lang="en-US" altLang="en-US" smtClean="0"/>
              <a:t> </a:t>
            </a:r>
          </a:p>
        </p:txBody>
      </p:sp>
      <p:sp>
        <p:nvSpPr>
          <p:cNvPr id="5123" name="Content Placeholder 2"/>
          <p:cNvSpPr>
            <a:spLocks noGrp="1"/>
          </p:cNvSpPr>
          <p:nvPr>
            <p:ph idx="1"/>
          </p:nvPr>
        </p:nvSpPr>
        <p:spPr>
          <a:xfrm>
            <a:off x="381000" y="1143000"/>
            <a:ext cx="8229600" cy="5638800"/>
          </a:xfrm>
        </p:spPr>
        <p:txBody>
          <a:bodyPr/>
          <a:lstStyle/>
          <a:p>
            <a:pPr algn="just" eaLnBrk="1" hangingPunct="1"/>
            <a:r>
              <a:rPr lang="en-US" altLang="en-US" sz="2400" smtClean="0"/>
              <a:t>Its a </a:t>
            </a:r>
            <a:r>
              <a:rPr lang="en-US" altLang="en-US" sz="2400" b="1" u="sng" smtClean="0"/>
              <a:t>dynamic world</a:t>
            </a:r>
            <a:r>
              <a:rPr lang="en-US" altLang="en-US" sz="2400" smtClean="0"/>
              <a:t> where the nature of technology and industry changes rapidly with new innovations and requirements. </a:t>
            </a:r>
          </a:p>
          <a:p>
            <a:pPr algn="just" eaLnBrk="1" hangingPunct="1"/>
            <a:r>
              <a:rPr lang="en-US" altLang="en-US" sz="2400" smtClean="0"/>
              <a:t>It’s a </a:t>
            </a:r>
            <a:r>
              <a:rPr lang="en-US" altLang="en-US" sz="2400" b="1" u="sng" smtClean="0"/>
              <a:t>linked ,complex world</a:t>
            </a:r>
            <a:r>
              <a:rPr lang="en-US" altLang="en-US" sz="2400" smtClean="0"/>
              <a:t> where economies, demographics, markets, culture, thoughts, innovations, entrepreneurship etc are inter-dependent.</a:t>
            </a:r>
          </a:p>
          <a:p>
            <a:pPr algn="just" eaLnBrk="1" hangingPunct="1"/>
            <a:r>
              <a:rPr lang="en-US" altLang="en-US" sz="2400" smtClean="0"/>
              <a:t>It’s a </a:t>
            </a:r>
            <a:r>
              <a:rPr lang="en-US" altLang="en-US" sz="2400" b="1" u="sng" smtClean="0"/>
              <a:t>market-driven world</a:t>
            </a:r>
            <a:r>
              <a:rPr lang="en-US" altLang="en-US" sz="2400" smtClean="0"/>
              <a:t> where basis is global Demand-Supply.</a:t>
            </a:r>
          </a:p>
          <a:p>
            <a:pPr algn="just" eaLnBrk="1" hangingPunct="1"/>
            <a:r>
              <a:rPr lang="en-US" altLang="en-US" sz="2400" smtClean="0"/>
              <a:t>It’s a </a:t>
            </a:r>
            <a:r>
              <a:rPr lang="en-US" altLang="en-US" sz="2400" b="1" u="sng" smtClean="0"/>
              <a:t>Fittest-survive</a:t>
            </a:r>
            <a:r>
              <a:rPr lang="en-US" altLang="en-US" sz="2400" smtClean="0"/>
              <a:t> competitive world.</a:t>
            </a:r>
          </a:p>
          <a:p>
            <a:pPr algn="just" eaLnBrk="1" hangingPunct="1"/>
            <a:r>
              <a:rPr lang="en-US" altLang="en-US" sz="2400" b="1" u="sng" smtClean="0"/>
              <a:t>Production, Productivity, Innovation</a:t>
            </a:r>
            <a:r>
              <a:rPr lang="en-US" altLang="en-US" sz="2400" smtClean="0"/>
              <a:t> etc. on the platform of evolving Technologies, are the driving forces.</a:t>
            </a:r>
          </a:p>
          <a:p>
            <a:pPr algn="just" eaLnBrk="1" hangingPunct="1">
              <a:buFontTx/>
              <a:buNone/>
            </a:pPr>
            <a:endParaRPr lang="en-US" altLang="en-US" sz="2400" smtClean="0"/>
          </a:p>
          <a:p>
            <a:pPr algn="just" eaLnBrk="1" hangingPunct="1"/>
            <a:endParaRPr lang="en-US" altLang="en-US" sz="2400" smtClean="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76</a:t>
            </a:fld>
            <a:endParaRPr lang="en-US" dirty="0"/>
          </a:p>
        </p:txBody>
      </p:sp>
    </p:spTree>
    <p:extLst>
      <p:ext uri="{BB962C8B-B14F-4D97-AF65-F5344CB8AC3E}">
        <p14:creationId xmlns:p14="http://schemas.microsoft.com/office/powerpoint/2010/main" xmlns="" val="20858412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76200"/>
            <a:ext cx="8534400" cy="730250"/>
          </a:xfrm>
        </p:spPr>
        <p:txBody>
          <a:bodyPr/>
          <a:lstStyle/>
          <a:p>
            <a:pPr eaLnBrk="1" hangingPunct="1"/>
            <a:r>
              <a:rPr lang="en-US" altLang="en-US" sz="3200" b="1" smtClean="0"/>
              <a:t>EETP Evolution:Present ‘Employment’ scenario</a:t>
            </a:r>
            <a:r>
              <a:rPr lang="en-US" altLang="en-US" sz="3200" smtClean="0"/>
              <a:t> </a:t>
            </a:r>
          </a:p>
        </p:txBody>
      </p:sp>
      <p:sp>
        <p:nvSpPr>
          <p:cNvPr id="6147" name="Content Placeholder 2"/>
          <p:cNvSpPr>
            <a:spLocks noGrp="1"/>
          </p:cNvSpPr>
          <p:nvPr>
            <p:ph idx="1"/>
          </p:nvPr>
        </p:nvSpPr>
        <p:spPr>
          <a:xfrm>
            <a:off x="457200" y="990600"/>
            <a:ext cx="8229600" cy="4830763"/>
          </a:xfrm>
        </p:spPr>
        <p:txBody>
          <a:bodyPr/>
          <a:lstStyle/>
          <a:p>
            <a:pPr algn="just" eaLnBrk="1" hangingPunct="1"/>
            <a:r>
              <a:rPr lang="en-US" altLang="en-US" sz="2400" smtClean="0"/>
              <a:t>A ‘Demanding’ industry puts crucial pressure points on Learning eco-system.</a:t>
            </a:r>
          </a:p>
          <a:p>
            <a:pPr algn="just" eaLnBrk="1" hangingPunct="1"/>
            <a:r>
              <a:rPr lang="en-US" altLang="en-US" sz="2400" smtClean="0"/>
              <a:t>Education &amp; Skilling system to be responsive and adaptive to the demand of the industries. </a:t>
            </a:r>
          </a:p>
          <a:p>
            <a:pPr algn="just" eaLnBrk="1" hangingPunct="1"/>
            <a:r>
              <a:rPr lang="en-US" altLang="en-US" sz="2400" smtClean="0"/>
              <a:t>Factors like legacy, culture, infrastructure, inertia, costs etc. often create barriers and sub-optimal systems . </a:t>
            </a:r>
          </a:p>
          <a:p>
            <a:pPr eaLnBrk="1" hangingPunct="1"/>
            <a:r>
              <a:rPr lang="en-US" altLang="en-US" sz="2400" b="1" smtClean="0"/>
              <a:t>A gap is most likely to be present between academics and industry needs</a:t>
            </a:r>
            <a:r>
              <a:rPr lang="en-US" altLang="en-US" sz="2400" smtClean="0"/>
              <a:t> </a:t>
            </a:r>
          </a:p>
          <a:p>
            <a:pPr eaLnBrk="1" hangingPunct="1"/>
            <a:r>
              <a:rPr lang="en-US" altLang="en-US" sz="2400" smtClean="0"/>
              <a:t>Industries often do not find right manpower , affecting adversely the employment scenario. </a:t>
            </a:r>
          </a:p>
          <a:p>
            <a:pPr eaLnBrk="1" hangingPunct="1"/>
            <a:r>
              <a:rPr lang="en-US" altLang="en-US" sz="2400" smtClean="0"/>
              <a:t>The national employability report compiled by Aspiring Minds revealed that only 17.45 percent of technical graduates in the country are ready to be employed. </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77</a:t>
            </a:fld>
            <a:endParaRPr lang="en-US" dirty="0"/>
          </a:p>
        </p:txBody>
      </p:sp>
    </p:spTree>
    <p:extLst>
      <p:ext uri="{BB962C8B-B14F-4D97-AF65-F5344CB8AC3E}">
        <p14:creationId xmlns:p14="http://schemas.microsoft.com/office/powerpoint/2010/main" xmlns="" val="32292656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4800" y="76200"/>
            <a:ext cx="6858000" cy="730250"/>
          </a:xfrm>
        </p:spPr>
        <p:txBody>
          <a:bodyPr/>
          <a:lstStyle/>
          <a:p>
            <a:pPr eaLnBrk="1" hangingPunct="1"/>
            <a:r>
              <a:rPr lang="en-US" altLang="en-US" sz="3200" b="1" smtClean="0"/>
              <a:t>EETP Evolution: Requisite for Engineers</a:t>
            </a:r>
            <a:r>
              <a:rPr lang="en-US" altLang="en-US" sz="3200" smtClean="0"/>
              <a:t>  </a:t>
            </a:r>
          </a:p>
        </p:txBody>
      </p:sp>
      <p:sp>
        <p:nvSpPr>
          <p:cNvPr id="7171" name="Content Placeholder 2"/>
          <p:cNvSpPr>
            <a:spLocks noGrp="1"/>
          </p:cNvSpPr>
          <p:nvPr>
            <p:ph idx="1"/>
          </p:nvPr>
        </p:nvSpPr>
        <p:spPr>
          <a:xfrm>
            <a:off x="533400" y="990600"/>
            <a:ext cx="8229600" cy="5135563"/>
          </a:xfrm>
        </p:spPr>
        <p:txBody>
          <a:bodyPr/>
          <a:lstStyle/>
          <a:p>
            <a:pPr marL="0" indent="0" algn="just" eaLnBrk="1" hangingPunct="1">
              <a:spcAft>
                <a:spcPts val="600"/>
              </a:spcAft>
              <a:buFontTx/>
              <a:buNone/>
            </a:pPr>
            <a:r>
              <a:rPr lang="en-US" altLang="en-US" sz="2400" smtClean="0"/>
              <a:t>The 21st-century engineer must have the capacity to:</a:t>
            </a:r>
          </a:p>
          <a:p>
            <a:pPr marL="0" indent="0" algn="just" eaLnBrk="1" hangingPunct="1">
              <a:spcAft>
                <a:spcPts val="600"/>
              </a:spcAft>
            </a:pPr>
            <a:r>
              <a:rPr lang="en-US" altLang="en-US" sz="2400" b="1" u="sng" smtClean="0"/>
              <a:t>Understand the Physical constructs and Contextual base</a:t>
            </a:r>
            <a:r>
              <a:rPr lang="en-US" altLang="en-US" sz="2400" smtClean="0"/>
              <a:t> of the economic, industrial, social, political, and international dimensions within which engineering is practiced;</a:t>
            </a:r>
          </a:p>
          <a:p>
            <a:pPr marL="0" indent="0" algn="just" eaLnBrk="1" hangingPunct="1">
              <a:spcAft>
                <a:spcPts val="600"/>
              </a:spcAft>
            </a:pPr>
            <a:r>
              <a:rPr lang="en-US" altLang="en-US" sz="2400" b="1" u="sng" smtClean="0"/>
              <a:t>Design</a:t>
            </a:r>
            <a:r>
              <a:rPr lang="en-US" altLang="en-US" sz="2400" smtClean="0"/>
              <a:t>, in order to meet safety, reliability, environmental, cost, operational and maintenance objectives;</a:t>
            </a:r>
          </a:p>
          <a:p>
            <a:pPr marL="0" indent="0" algn="just" eaLnBrk="1" hangingPunct="1">
              <a:spcAft>
                <a:spcPts val="600"/>
              </a:spcAft>
            </a:pPr>
            <a:r>
              <a:rPr lang="en-US" altLang="en-US" sz="2400" b="1" u="sng" smtClean="0"/>
              <a:t>Realize,</a:t>
            </a:r>
            <a:r>
              <a:rPr lang="en-US" altLang="en-US" sz="2400" smtClean="0"/>
              <a:t> products;</a:t>
            </a:r>
          </a:p>
          <a:p>
            <a:pPr marL="0" indent="0" algn="just" eaLnBrk="1" hangingPunct="1">
              <a:spcAft>
                <a:spcPts val="600"/>
              </a:spcAft>
            </a:pPr>
            <a:r>
              <a:rPr lang="en-US" altLang="en-US" sz="2400" b="1" u="sng" smtClean="0"/>
              <a:t>Create, operate, and sustain</a:t>
            </a:r>
            <a:r>
              <a:rPr lang="en-US" altLang="en-US" sz="2400" smtClean="0"/>
              <a:t> complex systems;</a:t>
            </a:r>
          </a:p>
          <a:p>
            <a:pPr marL="0" indent="0" algn="just" eaLnBrk="1" hangingPunct="1">
              <a:spcAft>
                <a:spcPts val="600"/>
              </a:spcAft>
            </a:pPr>
            <a:r>
              <a:rPr lang="en-US" altLang="en-US" sz="2400" b="1" u="sng" smtClean="0"/>
              <a:t>Participate</a:t>
            </a:r>
            <a:r>
              <a:rPr lang="en-US" altLang="en-US" sz="2400" smtClean="0"/>
              <a:t> in the process of research; and</a:t>
            </a:r>
          </a:p>
          <a:p>
            <a:pPr marL="0" indent="0" algn="just" eaLnBrk="1" hangingPunct="1">
              <a:spcAft>
                <a:spcPts val="600"/>
              </a:spcAft>
            </a:pPr>
            <a:r>
              <a:rPr lang="en-US" altLang="en-US" sz="2400" b="1" u="sng" smtClean="0"/>
              <a:t>Gain the intellectual skills</a:t>
            </a:r>
            <a:r>
              <a:rPr lang="en-US" altLang="en-US" sz="2400" smtClean="0"/>
              <a:t> needed for lifelong learning.</a:t>
            </a:r>
          </a:p>
          <a:p>
            <a:pPr marL="0" indent="0" algn="just" eaLnBrk="1" hangingPunct="1">
              <a:spcAft>
                <a:spcPts val="600"/>
              </a:spcAft>
            </a:pPr>
            <a:endParaRPr lang="en-US" altLang="en-US" sz="2400" smtClean="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78</a:t>
            </a:fld>
            <a:endParaRPr lang="en-US" dirty="0"/>
          </a:p>
        </p:txBody>
      </p:sp>
    </p:spTree>
    <p:extLst>
      <p:ext uri="{BB962C8B-B14F-4D97-AF65-F5344CB8AC3E}">
        <p14:creationId xmlns:p14="http://schemas.microsoft.com/office/powerpoint/2010/main" xmlns="" val="22680160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76200"/>
            <a:ext cx="6858000" cy="730250"/>
          </a:xfrm>
        </p:spPr>
        <p:txBody>
          <a:bodyPr/>
          <a:lstStyle/>
          <a:p>
            <a:pPr eaLnBrk="1" hangingPunct="1"/>
            <a:r>
              <a:rPr lang="en-US" altLang="en-US" sz="3200" b="1" smtClean="0"/>
              <a:t>EETP Evolution: Telecommunications</a:t>
            </a:r>
          </a:p>
        </p:txBody>
      </p:sp>
      <p:sp>
        <p:nvSpPr>
          <p:cNvPr id="8195" name="Content Placeholder 2"/>
          <p:cNvSpPr>
            <a:spLocks noGrp="1"/>
          </p:cNvSpPr>
          <p:nvPr>
            <p:ph idx="1"/>
          </p:nvPr>
        </p:nvSpPr>
        <p:spPr/>
        <p:txBody>
          <a:bodyPr/>
          <a:lstStyle/>
          <a:p>
            <a:pPr eaLnBrk="1" hangingPunct="1"/>
            <a:r>
              <a:rPr lang="en-US" altLang="en-US" sz="2400" b="1" u="sng" smtClean="0"/>
              <a:t>AICTE</a:t>
            </a:r>
            <a:r>
              <a:rPr lang="en-US" altLang="en-US" sz="2400" b="1" smtClean="0"/>
              <a:t> </a:t>
            </a:r>
            <a:r>
              <a:rPr lang="en-US" altLang="en-US" sz="2400" smtClean="0"/>
              <a:t>as the national body for technical education sought to implement programs to impart technical skills and improve employability.</a:t>
            </a:r>
          </a:p>
          <a:p>
            <a:pPr eaLnBrk="1" hangingPunct="1"/>
            <a:r>
              <a:rPr lang="en-US" altLang="en-US" sz="2400" b="1" u="sng" smtClean="0"/>
              <a:t>DoT</a:t>
            </a:r>
            <a:r>
              <a:rPr lang="en-US" altLang="en-US" sz="2400" smtClean="0"/>
              <a:t> in its NTP-2012 has envisaged its active role in country-wide capacity building and skill development in telecom.</a:t>
            </a:r>
          </a:p>
          <a:p>
            <a:pPr eaLnBrk="1" hangingPunct="1"/>
            <a:r>
              <a:rPr lang="en-US" altLang="en-US" sz="2400" b="1" u="sng" smtClean="0"/>
              <a:t>BSNL</a:t>
            </a:r>
            <a:r>
              <a:rPr lang="en-US" altLang="en-US" sz="2400" smtClean="0"/>
              <a:t> having country-wide high-end telecom equipment &amp; resources for a proactive initiative on this count, has agreed for its support &amp; contribution.</a:t>
            </a:r>
          </a:p>
          <a:p>
            <a:pPr eaLnBrk="1" hangingPunct="1"/>
            <a:r>
              <a:rPr lang="en-US" altLang="en-US" sz="2400" b="1" smtClean="0"/>
              <a:t>To reduce the gap between academics and industry needs</a:t>
            </a:r>
            <a:r>
              <a:rPr lang="en-US" altLang="en-US" sz="2400" smtClean="0"/>
              <a:t> in telecom, AICTE and BSNL have joined their hands and signed MoU on 27</a:t>
            </a:r>
            <a:r>
              <a:rPr lang="en-US" altLang="en-US" sz="2400" baseline="30000" smtClean="0"/>
              <a:t>th</a:t>
            </a:r>
            <a:r>
              <a:rPr lang="en-US" altLang="en-US" sz="2400" smtClean="0"/>
              <a:t> Feb 2013 under </a:t>
            </a:r>
            <a:r>
              <a:rPr lang="en-US" altLang="en-US" sz="2400" b="1" u="sng" smtClean="0"/>
              <a:t>Employability Enhancement Training Program (EETP)</a:t>
            </a:r>
            <a:r>
              <a:rPr lang="en-US" altLang="en-US" sz="2400" b="1" smtClean="0"/>
              <a:t> </a:t>
            </a:r>
            <a:r>
              <a:rPr lang="en-US" altLang="en-US" sz="2400" smtClean="0"/>
              <a:t>in the presence of Hon’ble Minister HRD, Dr. M. M. Pallam Raju &amp; MoS HRD Sh. Jitin Prasad</a:t>
            </a:r>
            <a:r>
              <a:rPr lang="en-US" altLang="en-US" sz="2400" b="1" smtClean="0"/>
              <a:t>.</a:t>
            </a:r>
            <a:endParaRPr lang="en-US" altLang="en-US" sz="2400" smtClean="0"/>
          </a:p>
          <a:p>
            <a:pPr eaLnBrk="1" hangingPunct="1"/>
            <a:endParaRPr lang="en-US" altLang="en-US" smtClean="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79</a:t>
            </a:fld>
            <a:endParaRPr lang="en-US" dirty="0"/>
          </a:p>
        </p:txBody>
      </p:sp>
    </p:spTree>
    <p:extLst>
      <p:ext uri="{BB962C8B-B14F-4D97-AF65-F5344CB8AC3E}">
        <p14:creationId xmlns:p14="http://schemas.microsoft.com/office/powerpoint/2010/main" xmlns="" val="3920070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4221793121"/>
              </p:ext>
            </p:extLst>
          </p:nvPr>
        </p:nvGraphicFramePr>
        <p:xfrm>
          <a:off x="152400" y="457200"/>
          <a:ext cx="35814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rotWithShape="1">
          <a:blip r:embed="rId7" cstate="print"/>
          <a:srcRect l="41148" t="12224" r="12389"/>
          <a:stretch/>
        </p:blipFill>
        <p:spPr bwMode="auto">
          <a:xfrm>
            <a:off x="3124200" y="437007"/>
            <a:ext cx="5976265" cy="626859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6" name="Rectangle 5"/>
          <p:cNvSpPr txBox="1">
            <a:spLocks noChangeArrowheads="1"/>
          </p:cNvSpPr>
          <p:nvPr/>
        </p:nvSpPr>
        <p:spPr bwMode="gray">
          <a:xfrm>
            <a:off x="0" y="11113"/>
            <a:ext cx="8534400" cy="533400"/>
          </a:xfrm>
          <a:prstGeom prst="rect">
            <a:avLst/>
          </a:prstGeom>
          <a:noFill/>
          <a:ln w="9525">
            <a:noFill/>
            <a:miter lim="800000"/>
            <a:headEnd/>
            <a:tailEnd/>
          </a:ln>
        </p:spPr>
        <p:txBody>
          <a:bodyPr lIns="0" rIns="0" anchor="ctr"/>
          <a:lstStyle/>
          <a:p>
            <a:pPr algn="ctr">
              <a:lnSpc>
                <a:spcPct val="95000"/>
              </a:lnSpc>
              <a:defRPr/>
            </a:pPr>
            <a:r>
              <a:rPr lang="en-US" sz="3600" b="1" dirty="0">
                <a:solidFill>
                  <a:schemeClr val="accent2"/>
                </a:solidFill>
                <a:latin typeface="+mj-lt"/>
                <a:ea typeface="+mj-ea"/>
                <a:cs typeface="+mj-cs"/>
              </a:rPr>
              <a:t>BSNL </a:t>
            </a:r>
            <a:r>
              <a:rPr lang="en-US" sz="3600" b="1" dirty="0" smtClean="0">
                <a:solidFill>
                  <a:schemeClr val="accent2"/>
                </a:solidFill>
                <a:latin typeface="+mj-lt"/>
                <a:ea typeface="+mj-ea"/>
                <a:cs typeface="+mj-cs"/>
              </a:rPr>
              <a:t>Training centers</a:t>
            </a:r>
            <a:endParaRPr lang="en-US" sz="3600" b="1" dirty="0">
              <a:solidFill>
                <a:schemeClr val="accent2"/>
              </a:solidFill>
              <a:latin typeface="+mj-lt"/>
              <a:ea typeface="+mj-ea"/>
              <a:cs typeface="+mj-cs"/>
            </a:endParaRPr>
          </a:p>
        </p:txBody>
      </p:sp>
    </p:spTree>
    <p:extLst>
      <p:ext uri="{BB962C8B-B14F-4D97-AF65-F5344CB8AC3E}">
        <p14:creationId xmlns:p14="http://schemas.microsoft.com/office/powerpoint/2010/main" xmlns="" val="26598458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33400" y="76200"/>
            <a:ext cx="6858000" cy="730250"/>
          </a:xfrm>
        </p:spPr>
        <p:txBody>
          <a:bodyPr/>
          <a:lstStyle/>
          <a:p>
            <a:pPr eaLnBrk="1" hangingPunct="1"/>
            <a:r>
              <a:rPr lang="en-US" altLang="en-US" sz="3200" b="1" smtClean="0"/>
              <a:t>EETP: Vision</a:t>
            </a:r>
          </a:p>
        </p:txBody>
      </p:sp>
      <p:sp>
        <p:nvSpPr>
          <p:cNvPr id="8195" name="Content Placeholder 2"/>
          <p:cNvSpPr>
            <a:spLocks noGrp="1"/>
          </p:cNvSpPr>
          <p:nvPr>
            <p:ph idx="1"/>
          </p:nvPr>
        </p:nvSpPr>
        <p:spPr>
          <a:xfrm>
            <a:off x="838200" y="1341438"/>
            <a:ext cx="7391400" cy="4068762"/>
          </a:xfrm>
          <a:solidFill>
            <a:schemeClr val="tx2">
              <a:lumMod val="10000"/>
              <a:lumOff val="90000"/>
            </a:schemeClr>
          </a:solidFill>
        </p:spPr>
        <p:txBody>
          <a:bodyPr/>
          <a:lstStyle/>
          <a:p>
            <a:pPr algn="just" eaLnBrk="1" hangingPunct="1">
              <a:lnSpc>
                <a:spcPct val="150000"/>
              </a:lnSpc>
              <a:defRPr/>
            </a:pPr>
            <a:r>
              <a:rPr lang="en-US" altLang="en-US" sz="2400" b="1" dirty="0" smtClean="0"/>
              <a:t>Vision of EETP is to act as catalyst for Indian telecom industry, to make them world player, through the right match of technical manpower by stimulating further ideas and taking forward initiatives in extending infrastructure, expertise &amp; services of BSNL, which is normally not available at technical institutions. </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80</a:t>
            </a:fld>
            <a:endParaRPr lang="en-US" dirty="0"/>
          </a:p>
        </p:txBody>
      </p:sp>
    </p:spTree>
    <p:extLst>
      <p:ext uri="{BB962C8B-B14F-4D97-AF65-F5344CB8AC3E}">
        <p14:creationId xmlns:p14="http://schemas.microsoft.com/office/powerpoint/2010/main" xmlns="" val="7026833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0"/>
            <a:ext cx="6858000" cy="730250"/>
          </a:xfrm>
        </p:spPr>
        <p:txBody>
          <a:bodyPr/>
          <a:lstStyle/>
          <a:p>
            <a:pPr eaLnBrk="1" hangingPunct="1"/>
            <a:r>
              <a:rPr lang="en-US" altLang="en-US" sz="3200" b="1" smtClean="0"/>
              <a:t>EETP: Mission</a:t>
            </a:r>
          </a:p>
        </p:txBody>
      </p:sp>
      <p:sp>
        <p:nvSpPr>
          <p:cNvPr id="10243" name="Content Placeholder 2"/>
          <p:cNvSpPr>
            <a:spLocks noGrp="1"/>
          </p:cNvSpPr>
          <p:nvPr>
            <p:ph idx="1"/>
          </p:nvPr>
        </p:nvSpPr>
        <p:spPr>
          <a:xfrm>
            <a:off x="647700" y="1417638"/>
            <a:ext cx="7505700" cy="3611562"/>
          </a:xfrm>
          <a:solidFill>
            <a:schemeClr val="bg2"/>
          </a:solidFill>
        </p:spPr>
        <p:txBody>
          <a:bodyPr/>
          <a:lstStyle/>
          <a:p>
            <a:pPr algn="just" eaLnBrk="1" hangingPunct="1">
              <a:lnSpc>
                <a:spcPct val="150000"/>
              </a:lnSpc>
            </a:pPr>
            <a:r>
              <a:rPr lang="en-US" altLang="en-US" sz="2400" b="1" smtClean="0"/>
              <a:t>To help produce engineering graduates adequately equipped with required skills to achieve the highest personal and professional standards by means of intensive hands-on training on state-of-the-art telecom &amp; IT equipment to enable the Indian technical expertise globally acceptable.</a:t>
            </a:r>
          </a:p>
          <a:p>
            <a:pPr eaLnBrk="1" hangingPunct="1">
              <a:lnSpc>
                <a:spcPct val="150000"/>
              </a:lnSpc>
            </a:pPr>
            <a:endParaRPr lang="en-US" altLang="en-US" sz="2400" b="1" smtClean="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81</a:t>
            </a:fld>
            <a:endParaRPr lang="en-US" dirty="0"/>
          </a:p>
        </p:txBody>
      </p:sp>
    </p:spTree>
    <p:extLst>
      <p:ext uri="{BB962C8B-B14F-4D97-AF65-F5344CB8AC3E}">
        <p14:creationId xmlns:p14="http://schemas.microsoft.com/office/powerpoint/2010/main" xmlns="" val="22890391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304800" y="838200"/>
            <a:ext cx="8839200" cy="5270500"/>
          </a:xfrm>
        </p:spPr>
        <p:txBody>
          <a:bodyPr/>
          <a:lstStyle/>
          <a:p>
            <a:pPr eaLnBrk="1" hangingPunct="1">
              <a:buFont typeface="Wingdings" pitchFamily="2" charset="2"/>
              <a:buChar char="Ø"/>
            </a:pPr>
            <a:r>
              <a:rPr lang="en-IN" altLang="en-US" sz="2400" smtClean="0"/>
              <a:t>A Unique industry oriented academic initiative.</a:t>
            </a:r>
          </a:p>
          <a:p>
            <a:pPr eaLnBrk="1" hangingPunct="1">
              <a:buFont typeface="Wingdings" pitchFamily="2" charset="2"/>
              <a:buChar char="Ø"/>
            </a:pPr>
            <a:r>
              <a:rPr lang="en-US" altLang="en-US" sz="2400" smtClean="0"/>
              <a:t>Builds upon existing resources with the Government.</a:t>
            </a:r>
          </a:p>
          <a:p>
            <a:pPr eaLnBrk="1" hangingPunct="1">
              <a:buFont typeface="Wingdings" pitchFamily="2" charset="2"/>
              <a:buChar char="Ø"/>
            </a:pPr>
            <a:r>
              <a:rPr lang="en-US" altLang="en-US" sz="2400" smtClean="0"/>
              <a:t>Brings Government into proactive role of capacity building</a:t>
            </a:r>
          </a:p>
          <a:p>
            <a:pPr eaLnBrk="1" hangingPunct="1">
              <a:buFont typeface="Wingdings" pitchFamily="2" charset="2"/>
              <a:buChar char="Ø"/>
            </a:pPr>
            <a:r>
              <a:rPr lang="en-US" altLang="en-US" sz="2400" smtClean="0"/>
              <a:t>Sets example &amp; benchmark for others for a country-wide initiative</a:t>
            </a:r>
          </a:p>
          <a:p>
            <a:pPr eaLnBrk="1" hangingPunct="1">
              <a:buFont typeface="Wingdings" pitchFamily="2" charset="2"/>
              <a:buChar char="Ø"/>
            </a:pPr>
            <a:r>
              <a:rPr lang="en-US" altLang="en-US" sz="2400" smtClean="0"/>
              <a:t>Foundation for Telecom Theme based Innovation Centers</a:t>
            </a:r>
          </a:p>
          <a:p>
            <a:pPr eaLnBrk="1" hangingPunct="1">
              <a:buFont typeface="Wingdings" pitchFamily="2" charset="2"/>
              <a:buChar char="Ø"/>
            </a:pPr>
            <a:r>
              <a:rPr lang="en-IN" altLang="en-US" sz="2400" smtClean="0"/>
              <a:t>Equipment/process exposure for insight ,assimilation&amp; innovation</a:t>
            </a:r>
            <a:endParaRPr lang="en-US" altLang="en-US" sz="2400" smtClean="0"/>
          </a:p>
          <a:p>
            <a:pPr eaLnBrk="1" hangingPunct="1">
              <a:buFont typeface="Wingdings" pitchFamily="2" charset="2"/>
              <a:buChar char="Ø"/>
            </a:pPr>
            <a:r>
              <a:rPr lang="en-IN" altLang="en-US" sz="2400" smtClean="0"/>
              <a:t>Hands-on training on Live working Labs/Systems</a:t>
            </a:r>
          </a:p>
          <a:p>
            <a:pPr eaLnBrk="1" hangingPunct="1">
              <a:buFont typeface="Wingdings" pitchFamily="2" charset="2"/>
              <a:buChar char="Ø"/>
            </a:pPr>
            <a:r>
              <a:rPr lang="en-IN" altLang="en-US" sz="2400" smtClean="0"/>
              <a:t>Well-Defined Job Aids in each course</a:t>
            </a:r>
          </a:p>
          <a:p>
            <a:pPr eaLnBrk="1" hangingPunct="1">
              <a:buFont typeface="Wingdings" pitchFamily="2" charset="2"/>
              <a:buChar char="Ø"/>
            </a:pPr>
            <a:r>
              <a:rPr lang="en-IN" altLang="en-US" sz="2400" smtClean="0"/>
              <a:t>Guidance / Support from subject matter experts</a:t>
            </a:r>
          </a:p>
          <a:p>
            <a:pPr eaLnBrk="1" hangingPunct="1">
              <a:buFont typeface="Wingdings" pitchFamily="2" charset="2"/>
              <a:buChar char="Ø"/>
            </a:pPr>
            <a:r>
              <a:rPr lang="en-IN" altLang="en-US" sz="2400" smtClean="0"/>
              <a:t>Advanced IT tools for resource pooling </a:t>
            </a:r>
          </a:p>
          <a:p>
            <a:pPr eaLnBrk="1" hangingPunct="1">
              <a:buFont typeface="Wingdings" pitchFamily="2" charset="2"/>
              <a:buChar char="Ø"/>
            </a:pPr>
            <a:r>
              <a:rPr lang="en-IN" altLang="en-US" sz="2400" smtClean="0"/>
              <a:t>Web support for comprehensive &amp; inclusive interaction</a:t>
            </a:r>
          </a:p>
          <a:p>
            <a:pPr eaLnBrk="1" hangingPunct="1">
              <a:buFont typeface="Wingdings" pitchFamily="2" charset="2"/>
              <a:buChar char="Ø"/>
            </a:pPr>
            <a:r>
              <a:rPr lang="en-IN" altLang="en-US" sz="2400" smtClean="0"/>
              <a:t>Built-in mechanism for sustainable Quality delivery</a:t>
            </a:r>
          </a:p>
          <a:p>
            <a:pPr eaLnBrk="1" hangingPunct="1">
              <a:buFont typeface="Wingdings" pitchFamily="2" charset="2"/>
              <a:buChar char="Ø"/>
            </a:pPr>
            <a:endParaRPr lang="en-IN" altLang="en-US" sz="2400" smtClean="0"/>
          </a:p>
        </p:txBody>
      </p:sp>
      <p:sp>
        <p:nvSpPr>
          <p:cNvPr id="11267" name="Rectangle 2"/>
          <p:cNvSpPr>
            <a:spLocks noChangeArrowheads="1"/>
          </p:cNvSpPr>
          <p:nvPr/>
        </p:nvSpPr>
        <p:spPr bwMode="auto">
          <a:xfrm>
            <a:off x="457200" y="152400"/>
            <a:ext cx="37226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b="1">
                <a:solidFill>
                  <a:schemeClr val="bg1"/>
                </a:solidFill>
              </a:rPr>
              <a:t>EETP: Main Features </a:t>
            </a:r>
            <a:endParaRPr lang="en-US" altLang="en-US"/>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82</a:t>
            </a:fld>
            <a:endParaRPr lang="en-US" dirty="0"/>
          </a:p>
        </p:txBody>
      </p:sp>
    </p:spTree>
    <p:extLst>
      <p:ext uri="{BB962C8B-B14F-4D97-AF65-F5344CB8AC3E}">
        <p14:creationId xmlns:p14="http://schemas.microsoft.com/office/powerpoint/2010/main" xmlns="" val="8216538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458200" cy="5105400"/>
          </a:xfrm>
        </p:spPr>
        <p:txBody>
          <a:bodyPr>
            <a:normAutofit fontScale="92500" lnSpcReduction="10000"/>
          </a:bodyPr>
          <a:lstStyle/>
          <a:p>
            <a:pPr algn="just" eaLnBrk="1" hangingPunct="1">
              <a:spcAft>
                <a:spcPts val="600"/>
              </a:spcAft>
              <a:buFont typeface="Wingdings" pitchFamily="2" charset="2"/>
              <a:buChar char="Ø"/>
              <a:defRPr/>
            </a:pPr>
            <a:r>
              <a:rPr lang="en-US" sz="2400" dirty="0" smtClean="0"/>
              <a:t>The complete spectrum of telecom practical skill learning shall be covered by </a:t>
            </a:r>
            <a:r>
              <a:rPr lang="en-US" sz="2400" b="1" dirty="0" smtClean="0"/>
              <a:t>seven certificate programs that are based on dual mode of Learning: </a:t>
            </a:r>
          </a:p>
          <a:p>
            <a:pPr algn="just" eaLnBrk="1" hangingPunct="1">
              <a:spcAft>
                <a:spcPts val="600"/>
              </a:spcAft>
              <a:buFont typeface="Wingdings" pitchFamily="2" charset="2"/>
              <a:buChar char="Ø"/>
              <a:defRPr/>
            </a:pPr>
            <a:r>
              <a:rPr lang="en-US" sz="2400" dirty="0" smtClean="0"/>
              <a:t>	a) Online content assimilation by students for their 	respective 	semesters, with adequate support of    subject matter experts 	(SME’s) of BSNL through e-mail/online portal. </a:t>
            </a:r>
          </a:p>
          <a:p>
            <a:pPr algn="just" eaLnBrk="1" hangingPunct="1">
              <a:spcAft>
                <a:spcPts val="600"/>
              </a:spcAft>
              <a:buFontTx/>
              <a:buNone/>
              <a:defRPr/>
            </a:pPr>
            <a:r>
              <a:rPr lang="en-US" sz="2400" dirty="0" smtClean="0"/>
              <a:t>		b) Practical hands-on exposure on the high end telecom operational 	equipment.</a:t>
            </a:r>
          </a:p>
          <a:p>
            <a:pPr algn="just" eaLnBrk="1" hangingPunct="1">
              <a:spcAft>
                <a:spcPts val="600"/>
              </a:spcAft>
              <a:buFontTx/>
              <a:buNone/>
              <a:defRPr/>
            </a:pPr>
            <a:r>
              <a:rPr lang="en-US" sz="2400" dirty="0" smtClean="0"/>
              <a:t>             	c) Field visits on Installations.</a:t>
            </a:r>
          </a:p>
          <a:p>
            <a:pPr algn="just" eaLnBrk="1" hangingPunct="1">
              <a:spcAft>
                <a:spcPts val="600"/>
              </a:spcAft>
              <a:buFontTx/>
              <a:buNone/>
              <a:defRPr/>
            </a:pPr>
            <a:r>
              <a:rPr lang="en-US" sz="2400" dirty="0" smtClean="0"/>
              <a:t>             	d) Exposure to Installation/Operation/maintenance  processes</a:t>
            </a:r>
          </a:p>
          <a:p>
            <a:pPr algn="just" eaLnBrk="1" hangingPunct="1">
              <a:spcAft>
                <a:spcPts val="600"/>
              </a:spcAft>
              <a:buFontTx/>
              <a:buNone/>
              <a:defRPr/>
            </a:pPr>
            <a:r>
              <a:rPr lang="en-US" sz="2400" dirty="0" smtClean="0"/>
              <a:t>             	e) Group Discussions/Presentations</a:t>
            </a:r>
          </a:p>
          <a:p>
            <a:pPr algn="just" eaLnBrk="1" hangingPunct="1">
              <a:spcAft>
                <a:spcPts val="600"/>
              </a:spcAft>
              <a:buFontTx/>
              <a:buNone/>
              <a:defRPr/>
            </a:pPr>
            <a:r>
              <a:rPr lang="en-US" sz="2400" dirty="0" smtClean="0"/>
              <a:t>             	f) Evaluation/ Feedback</a:t>
            </a:r>
          </a:p>
          <a:p>
            <a:pPr algn="just" eaLnBrk="1" hangingPunct="1">
              <a:spcAft>
                <a:spcPts val="600"/>
              </a:spcAft>
              <a:buFontTx/>
              <a:buNone/>
              <a:defRPr/>
            </a:pPr>
            <a:r>
              <a:rPr lang="en-US" sz="2400" dirty="0" smtClean="0"/>
              <a:t>             	g) </a:t>
            </a:r>
            <a:r>
              <a:rPr lang="en-US" sz="2400" dirty="0" err="1" smtClean="0"/>
              <a:t>Programme</a:t>
            </a:r>
            <a:r>
              <a:rPr lang="en-US" sz="2400" dirty="0" smtClean="0"/>
              <a:t> Assessment</a:t>
            </a:r>
          </a:p>
          <a:p>
            <a:pPr eaLnBrk="1" hangingPunct="1">
              <a:lnSpc>
                <a:spcPct val="80000"/>
              </a:lnSpc>
              <a:defRPr/>
            </a:pPr>
            <a:endParaRPr lang="en-US" sz="2400" dirty="0" smtClean="0"/>
          </a:p>
        </p:txBody>
      </p:sp>
      <p:sp>
        <p:nvSpPr>
          <p:cNvPr id="12291" name="Title 1"/>
          <p:cNvSpPr>
            <a:spLocks noGrp="1"/>
          </p:cNvSpPr>
          <p:nvPr>
            <p:ph type="title"/>
          </p:nvPr>
        </p:nvSpPr>
        <p:spPr>
          <a:xfrm>
            <a:off x="457200" y="76200"/>
            <a:ext cx="6858000" cy="730250"/>
          </a:xfrm>
        </p:spPr>
        <p:txBody>
          <a:bodyPr/>
          <a:lstStyle/>
          <a:p>
            <a:pPr eaLnBrk="1" hangingPunct="1"/>
            <a:r>
              <a:rPr lang="en-US" altLang="en-US" sz="3200" b="1" smtClean="0"/>
              <a:t>EETP: Program Overview</a:t>
            </a:r>
            <a:endParaRPr lang="en-US" altLang="en-US" sz="3200" smtClean="0"/>
          </a:p>
        </p:txBody>
      </p:sp>
      <p:sp>
        <p:nvSpPr>
          <p:cNvPr id="6" name="Footer Placeholder 5"/>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83</a:t>
            </a:fld>
            <a:endParaRPr lang="en-US" dirty="0"/>
          </a:p>
        </p:txBody>
      </p:sp>
    </p:spTree>
    <p:extLst>
      <p:ext uri="{BB962C8B-B14F-4D97-AF65-F5344CB8AC3E}">
        <p14:creationId xmlns:p14="http://schemas.microsoft.com/office/powerpoint/2010/main" xmlns="" val="41428087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4525963"/>
          </a:xfrm>
        </p:spPr>
        <p:txBody>
          <a:bodyPr/>
          <a:lstStyle/>
          <a:p>
            <a:pPr algn="just" eaLnBrk="1" hangingPunct="1">
              <a:buFontTx/>
              <a:buNone/>
              <a:defRPr/>
            </a:pPr>
            <a:r>
              <a:rPr lang="en-US" sz="2400" dirty="0" smtClean="0"/>
              <a:t>Each of the course, has following prescribed contact durations:</a:t>
            </a:r>
          </a:p>
          <a:p>
            <a:pPr algn="just" eaLnBrk="1" hangingPunct="1">
              <a:buFont typeface="Wingdings" pitchFamily="2" charset="2"/>
              <a:buChar char="Ø"/>
              <a:defRPr/>
            </a:pPr>
            <a:r>
              <a:rPr lang="en-US" sz="2400" b="1" dirty="0" smtClean="0">
                <a:solidFill>
                  <a:srgbClr val="FF0000"/>
                </a:solidFill>
              </a:rPr>
              <a:t>Online Learning </a:t>
            </a:r>
            <a:r>
              <a:rPr lang="en-US" sz="2400" b="1" dirty="0" smtClean="0"/>
              <a:t>	: </a:t>
            </a:r>
            <a:r>
              <a:rPr lang="en-US" sz="2400" b="1" dirty="0" smtClean="0">
                <a:solidFill>
                  <a:srgbClr val="9A0223"/>
                </a:solidFill>
              </a:rPr>
              <a:t>100 Hrs</a:t>
            </a:r>
          </a:p>
          <a:p>
            <a:pPr algn="just" eaLnBrk="1" hangingPunct="1">
              <a:buFont typeface="Wingdings" pitchFamily="2" charset="2"/>
              <a:buChar char="Ø"/>
              <a:defRPr/>
            </a:pPr>
            <a:r>
              <a:rPr lang="en-US" sz="2400" b="1" dirty="0" smtClean="0">
                <a:solidFill>
                  <a:schemeClr val="accent1"/>
                </a:solidFill>
              </a:rPr>
              <a:t>Hands-on Learning</a:t>
            </a:r>
            <a:r>
              <a:rPr lang="en-US" sz="2400" b="1" dirty="0" smtClean="0"/>
              <a:t>:  </a:t>
            </a:r>
            <a:r>
              <a:rPr lang="en-US" sz="2400" b="1" dirty="0" smtClean="0">
                <a:solidFill>
                  <a:srgbClr val="0070C0"/>
                </a:solidFill>
              </a:rPr>
              <a:t>20 Hrs</a:t>
            </a:r>
          </a:p>
          <a:p>
            <a:pPr algn="just" eaLnBrk="1" hangingPunct="1">
              <a:buFont typeface="Wingdings" pitchFamily="2" charset="2"/>
              <a:buChar char="Ø"/>
              <a:defRPr/>
            </a:pPr>
            <a:r>
              <a:rPr lang="en-US" sz="2400" b="1" dirty="0" smtClean="0">
                <a:solidFill>
                  <a:schemeClr val="accent5"/>
                </a:solidFill>
              </a:rPr>
              <a:t>Field Visits		: 4 Hrs</a:t>
            </a:r>
          </a:p>
          <a:p>
            <a:pPr algn="just" eaLnBrk="1" hangingPunct="1">
              <a:buFont typeface="Wingdings" pitchFamily="2" charset="2"/>
              <a:buChar char="Ø"/>
              <a:defRPr/>
            </a:pPr>
            <a:r>
              <a:rPr lang="en-US" sz="2400" b="1" dirty="0" smtClean="0"/>
              <a:t>Interactive Sessions &amp; Discussion Forum: 4 Hrs</a:t>
            </a:r>
          </a:p>
          <a:p>
            <a:pPr algn="just" eaLnBrk="1" hangingPunct="1">
              <a:buFont typeface="Wingdings" pitchFamily="2" charset="2"/>
              <a:buChar char="Ø"/>
              <a:defRPr/>
            </a:pPr>
            <a:r>
              <a:rPr lang="en-US" sz="2400" b="1" dirty="0" smtClean="0">
                <a:solidFill>
                  <a:schemeClr val="accent2"/>
                </a:solidFill>
              </a:rPr>
              <a:t>SME Support 	: As per Demand (24x7 Online)</a:t>
            </a:r>
          </a:p>
          <a:p>
            <a:pPr algn="just" eaLnBrk="1" hangingPunct="1">
              <a:buFont typeface="Wingdings" pitchFamily="2" charset="2"/>
              <a:buChar char="Ø"/>
              <a:defRPr/>
            </a:pPr>
            <a:r>
              <a:rPr lang="en-US" sz="2400" b="1" dirty="0" smtClean="0">
                <a:solidFill>
                  <a:schemeClr val="accent4"/>
                </a:solidFill>
              </a:rPr>
              <a:t>Presentations	: 2 Hrs</a:t>
            </a:r>
            <a:r>
              <a:rPr lang="en-US" sz="2400" dirty="0" smtClean="0"/>
              <a:t>		</a:t>
            </a:r>
          </a:p>
          <a:p>
            <a:pPr algn="just" eaLnBrk="1" hangingPunct="1">
              <a:buFont typeface="Wingdings" pitchFamily="2" charset="2"/>
              <a:buChar char="Ø"/>
              <a:defRPr/>
            </a:pPr>
            <a:r>
              <a:rPr lang="en-US" sz="2400" b="1" dirty="0" smtClean="0">
                <a:solidFill>
                  <a:srgbClr val="00B050"/>
                </a:solidFill>
              </a:rPr>
              <a:t>Examination	: 2 Hrs</a:t>
            </a:r>
          </a:p>
          <a:p>
            <a:pPr algn="just" eaLnBrk="1" hangingPunct="1">
              <a:buFont typeface="Wingdings" pitchFamily="2" charset="2"/>
              <a:buChar char="Ø"/>
              <a:defRPr/>
            </a:pPr>
            <a:r>
              <a:rPr lang="en-US" sz="2400" b="1" dirty="0" smtClean="0">
                <a:solidFill>
                  <a:srgbClr val="7030A0"/>
                </a:solidFill>
              </a:rPr>
              <a:t>Feedback		: Regular &amp; Continuous</a:t>
            </a:r>
            <a:r>
              <a:rPr lang="en-US" sz="2400" dirty="0" smtClean="0"/>
              <a:t>	</a:t>
            </a:r>
          </a:p>
          <a:p>
            <a:pPr algn="just" eaLnBrk="1" hangingPunct="1">
              <a:buFont typeface="Wingdings" pitchFamily="2" charset="2"/>
              <a:buChar char="Ø"/>
              <a:defRPr/>
            </a:pPr>
            <a:r>
              <a:rPr lang="en-US" sz="2400" b="1" dirty="0" smtClean="0">
                <a:solidFill>
                  <a:srgbClr val="9A0223"/>
                </a:solidFill>
              </a:rPr>
              <a:t>Evaluation		: 2 Hrs</a:t>
            </a:r>
          </a:p>
          <a:p>
            <a:pPr algn="just" eaLnBrk="1" hangingPunct="1">
              <a:buFont typeface="Wingdings" pitchFamily="2" charset="2"/>
              <a:buChar char="Ø"/>
              <a:defRPr/>
            </a:pPr>
            <a:endParaRPr lang="en-US" sz="2400" dirty="0" smtClean="0"/>
          </a:p>
          <a:p>
            <a:pPr algn="just" eaLnBrk="1" hangingPunct="1">
              <a:buFont typeface="Wingdings" pitchFamily="2" charset="2"/>
              <a:buChar char="Ø"/>
              <a:defRPr/>
            </a:pPr>
            <a:endParaRPr lang="en-US" sz="2400" dirty="0" smtClean="0"/>
          </a:p>
        </p:txBody>
      </p:sp>
      <p:sp>
        <p:nvSpPr>
          <p:cNvPr id="13315" name="Rectangle 4"/>
          <p:cNvSpPr>
            <a:spLocks noChangeArrowheads="1"/>
          </p:cNvSpPr>
          <p:nvPr/>
        </p:nvSpPr>
        <p:spPr bwMode="auto">
          <a:xfrm>
            <a:off x="533400" y="152400"/>
            <a:ext cx="42100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a:solidFill>
                  <a:schemeClr val="bg1"/>
                </a:solidFill>
              </a:rPr>
              <a:t>EETP: Course Construct </a:t>
            </a:r>
            <a:endParaRPr lang="en-US" altLang="en-US"/>
          </a:p>
        </p:txBody>
      </p:sp>
      <p:sp>
        <p:nvSpPr>
          <p:cNvPr id="7" name="Footer Placeholder 6"/>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84</a:t>
            </a:fld>
            <a:endParaRPr lang="en-US" dirty="0"/>
          </a:p>
        </p:txBody>
      </p:sp>
    </p:spTree>
    <p:extLst>
      <p:ext uri="{BB962C8B-B14F-4D97-AF65-F5344CB8AC3E}">
        <p14:creationId xmlns:p14="http://schemas.microsoft.com/office/powerpoint/2010/main" xmlns="" val="41817431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304800" y="838200"/>
            <a:ext cx="8229600" cy="5791200"/>
          </a:xfrm>
        </p:spPr>
        <p:txBody>
          <a:bodyPr/>
          <a:lstStyle/>
          <a:p>
            <a:pPr eaLnBrk="1" hangingPunct="1">
              <a:lnSpc>
                <a:spcPct val="180000"/>
              </a:lnSpc>
              <a:buFont typeface="Wingdings" pitchFamily="2" charset="2"/>
              <a:buChar char="Ø"/>
            </a:pPr>
            <a:r>
              <a:rPr lang="en-US" altLang="en-US" sz="2600" b="1" smtClean="0">
                <a:solidFill>
                  <a:srgbClr val="9A0223"/>
                </a:solidFill>
              </a:rPr>
              <a:t>Digital Switching Systems</a:t>
            </a:r>
          </a:p>
          <a:p>
            <a:pPr eaLnBrk="1" hangingPunct="1">
              <a:lnSpc>
                <a:spcPct val="180000"/>
              </a:lnSpc>
              <a:buFont typeface="Wingdings" pitchFamily="2" charset="2"/>
              <a:buChar char="Ø"/>
            </a:pPr>
            <a:r>
              <a:rPr lang="en-US" altLang="en-US" sz="2600" b="1" smtClean="0">
                <a:solidFill>
                  <a:srgbClr val="189903"/>
                </a:solidFill>
              </a:rPr>
              <a:t>Digital Transmission Systems</a:t>
            </a:r>
          </a:p>
          <a:p>
            <a:pPr eaLnBrk="1" hangingPunct="1">
              <a:lnSpc>
                <a:spcPct val="180000"/>
              </a:lnSpc>
              <a:buFont typeface="Wingdings" pitchFamily="2" charset="2"/>
              <a:buChar char="Ø"/>
            </a:pPr>
            <a:r>
              <a:rPr lang="en-US" altLang="en-US" sz="2600" b="1" smtClean="0"/>
              <a:t>Telecom Support Infrastructure</a:t>
            </a:r>
          </a:p>
          <a:p>
            <a:pPr eaLnBrk="1" hangingPunct="1">
              <a:lnSpc>
                <a:spcPct val="180000"/>
              </a:lnSpc>
              <a:buFont typeface="Wingdings" pitchFamily="2" charset="2"/>
              <a:buChar char="Ø"/>
            </a:pPr>
            <a:r>
              <a:rPr lang="en-US" altLang="en-US" sz="2600" b="1" smtClean="0">
                <a:solidFill>
                  <a:srgbClr val="058997"/>
                </a:solidFill>
              </a:rPr>
              <a:t>Broadband Technology</a:t>
            </a:r>
          </a:p>
          <a:p>
            <a:pPr eaLnBrk="1" hangingPunct="1">
              <a:lnSpc>
                <a:spcPct val="180000"/>
              </a:lnSpc>
              <a:buFont typeface="Wingdings" pitchFamily="2" charset="2"/>
              <a:buChar char="Ø"/>
            </a:pPr>
            <a:r>
              <a:rPr lang="en-US" altLang="en-US" sz="2600" b="1" smtClean="0">
                <a:solidFill>
                  <a:srgbClr val="9A0223"/>
                </a:solidFill>
              </a:rPr>
              <a:t>Optical Fiber Technology</a:t>
            </a:r>
          </a:p>
          <a:p>
            <a:pPr eaLnBrk="1" hangingPunct="1">
              <a:lnSpc>
                <a:spcPct val="180000"/>
              </a:lnSpc>
              <a:buFont typeface="Wingdings" pitchFamily="2" charset="2"/>
              <a:buChar char="Ø"/>
            </a:pPr>
            <a:r>
              <a:rPr lang="en-US" altLang="en-US" sz="2600" b="1" smtClean="0">
                <a:solidFill>
                  <a:srgbClr val="189903"/>
                </a:solidFill>
              </a:rPr>
              <a:t>Mobile Communications</a:t>
            </a:r>
          </a:p>
          <a:p>
            <a:pPr eaLnBrk="1" hangingPunct="1">
              <a:lnSpc>
                <a:spcPct val="180000"/>
              </a:lnSpc>
              <a:buFont typeface="Wingdings" pitchFamily="2" charset="2"/>
              <a:buChar char="Ø"/>
            </a:pPr>
            <a:r>
              <a:rPr lang="en-US" altLang="en-US" sz="2600" b="1" smtClean="0">
                <a:solidFill>
                  <a:srgbClr val="058997"/>
                </a:solidFill>
              </a:rPr>
              <a:t>IP, Networking and Cyber Security</a:t>
            </a:r>
          </a:p>
        </p:txBody>
      </p:sp>
      <p:sp>
        <p:nvSpPr>
          <p:cNvPr id="4" name="Right Brace 3"/>
          <p:cNvSpPr/>
          <p:nvPr/>
        </p:nvSpPr>
        <p:spPr>
          <a:xfrm>
            <a:off x="5334000" y="1143000"/>
            <a:ext cx="457200" cy="1905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 name="Right Brace 4"/>
          <p:cNvSpPr/>
          <p:nvPr/>
        </p:nvSpPr>
        <p:spPr>
          <a:xfrm>
            <a:off x="5257800" y="3429000"/>
            <a:ext cx="457200" cy="1066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Right Brace 5"/>
          <p:cNvSpPr/>
          <p:nvPr/>
        </p:nvSpPr>
        <p:spPr>
          <a:xfrm>
            <a:off x="5257800" y="5410200"/>
            <a:ext cx="381000" cy="1143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TextBox 6"/>
          <p:cNvSpPr txBox="1">
            <a:spLocks noChangeArrowheads="1"/>
          </p:cNvSpPr>
          <p:nvPr/>
        </p:nvSpPr>
        <p:spPr bwMode="auto">
          <a:xfrm>
            <a:off x="5867400" y="1905000"/>
            <a:ext cx="3276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t>BSNL Silver Certified Engineer</a:t>
            </a:r>
          </a:p>
          <a:p>
            <a:pPr algn="ctr" eaLnBrk="1" hangingPunct="1">
              <a:spcBef>
                <a:spcPct val="0"/>
              </a:spcBef>
              <a:buFontTx/>
              <a:buNone/>
            </a:pPr>
            <a:r>
              <a:rPr lang="en-US" altLang="en-US" sz="1800" b="1"/>
              <a:t>5</a:t>
            </a:r>
            <a:r>
              <a:rPr lang="en-US" altLang="en-US" sz="1800" b="1" baseline="30000"/>
              <a:t>th</a:t>
            </a:r>
            <a:r>
              <a:rPr lang="en-US" altLang="en-US" sz="1800" b="1"/>
              <a:t> Semester</a:t>
            </a:r>
          </a:p>
        </p:txBody>
      </p:sp>
      <p:sp>
        <p:nvSpPr>
          <p:cNvPr id="8" name="TextBox 7"/>
          <p:cNvSpPr txBox="1">
            <a:spLocks noChangeArrowheads="1"/>
          </p:cNvSpPr>
          <p:nvPr/>
        </p:nvSpPr>
        <p:spPr bwMode="auto">
          <a:xfrm>
            <a:off x="5943600" y="3581400"/>
            <a:ext cx="2971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t>BSNL Gold Certified Engineer</a:t>
            </a:r>
          </a:p>
          <a:p>
            <a:pPr eaLnBrk="1" hangingPunct="1">
              <a:spcBef>
                <a:spcPct val="0"/>
              </a:spcBef>
              <a:buFontTx/>
              <a:buNone/>
            </a:pPr>
            <a:r>
              <a:rPr lang="en-US" altLang="en-US" sz="1800" b="1"/>
              <a:t>6</a:t>
            </a:r>
            <a:r>
              <a:rPr lang="en-US" altLang="en-US" sz="1800" b="1" baseline="30000"/>
              <a:t>th</a:t>
            </a:r>
            <a:r>
              <a:rPr lang="en-US" altLang="en-US" sz="1800" b="1"/>
              <a:t> Semester Progressively</a:t>
            </a:r>
            <a:r>
              <a:rPr lang="en-US" altLang="en-US" sz="1800"/>
              <a:t> </a:t>
            </a:r>
          </a:p>
        </p:txBody>
      </p:sp>
      <p:sp>
        <p:nvSpPr>
          <p:cNvPr id="9" name="TextBox 8"/>
          <p:cNvSpPr txBox="1">
            <a:spLocks noChangeArrowheads="1"/>
          </p:cNvSpPr>
          <p:nvPr/>
        </p:nvSpPr>
        <p:spPr bwMode="auto">
          <a:xfrm>
            <a:off x="5791200" y="5486400"/>
            <a:ext cx="35814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t>BSNL Platinum  Certified Engineer,</a:t>
            </a:r>
          </a:p>
          <a:p>
            <a:pPr eaLnBrk="1" hangingPunct="1">
              <a:spcBef>
                <a:spcPct val="0"/>
              </a:spcBef>
              <a:buFontTx/>
              <a:buNone/>
            </a:pPr>
            <a:r>
              <a:rPr lang="en-US" altLang="en-US" sz="1800" b="1"/>
              <a:t> 7</a:t>
            </a:r>
            <a:r>
              <a:rPr lang="en-US" altLang="en-US" sz="1800" b="1" baseline="30000"/>
              <a:t>th</a:t>
            </a:r>
            <a:r>
              <a:rPr lang="en-US" altLang="en-US" sz="1800" b="1"/>
              <a:t>  Semester Progressively </a:t>
            </a:r>
          </a:p>
          <a:p>
            <a:pPr eaLnBrk="1" hangingPunct="1">
              <a:spcBef>
                <a:spcPct val="0"/>
              </a:spcBef>
              <a:buFontTx/>
              <a:buNone/>
            </a:pPr>
            <a:endParaRPr lang="en-US" altLang="en-US" sz="1800" b="1"/>
          </a:p>
        </p:txBody>
      </p:sp>
      <p:sp>
        <p:nvSpPr>
          <p:cNvPr id="14345" name="Rectangle 9"/>
          <p:cNvSpPr>
            <a:spLocks noChangeArrowheads="1"/>
          </p:cNvSpPr>
          <p:nvPr/>
        </p:nvSpPr>
        <p:spPr bwMode="auto">
          <a:xfrm>
            <a:off x="609600" y="152400"/>
            <a:ext cx="38687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a:solidFill>
                  <a:schemeClr val="bg1"/>
                </a:solidFill>
              </a:rPr>
              <a:t>EETP: Courses offered</a:t>
            </a:r>
            <a:endParaRPr lang="en-US" altLang="en-US"/>
          </a:p>
        </p:txBody>
      </p:sp>
      <p:sp>
        <p:nvSpPr>
          <p:cNvPr id="12" name="Footer Placeholder 11"/>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85</a:t>
            </a:fld>
            <a:endParaRPr lang="en-US" dirty="0"/>
          </a:p>
        </p:txBody>
      </p:sp>
    </p:spTree>
    <p:extLst>
      <p:ext uri="{BB962C8B-B14F-4D97-AF65-F5344CB8AC3E}">
        <p14:creationId xmlns:p14="http://schemas.microsoft.com/office/powerpoint/2010/main" xmlns="" val="294124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990600"/>
          <a:ext cx="9144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3" name="Rectangle 1"/>
          <p:cNvSpPr>
            <a:spLocks noChangeArrowheads="1"/>
          </p:cNvSpPr>
          <p:nvPr/>
        </p:nvSpPr>
        <p:spPr bwMode="auto">
          <a:xfrm>
            <a:off x="2743200" y="76200"/>
            <a:ext cx="3730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7"/>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a:solidFill>
                  <a:schemeClr val="bg1"/>
                </a:solidFill>
              </a:rPr>
              <a:t>Program Structure </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86</a:t>
            </a:fld>
            <a:endParaRPr lang="en-US" dirty="0"/>
          </a:p>
        </p:txBody>
      </p:sp>
    </p:spTree>
    <p:extLst>
      <p:ext uri="{BB962C8B-B14F-4D97-AF65-F5344CB8AC3E}">
        <p14:creationId xmlns:p14="http://schemas.microsoft.com/office/powerpoint/2010/main" xmlns="" val="10966071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76200"/>
            <a:ext cx="6858000" cy="730250"/>
          </a:xfrm>
        </p:spPr>
        <p:txBody>
          <a:bodyPr/>
          <a:lstStyle/>
          <a:p>
            <a:pPr eaLnBrk="1" hangingPunct="1"/>
            <a:r>
              <a:rPr lang="en-US" altLang="en-US" sz="3200" b="1" smtClean="0"/>
              <a:t>EETP : Summary Status of the project</a:t>
            </a:r>
            <a:r>
              <a:rPr lang="en-US" altLang="en-US" smtClean="0"/>
              <a:t> </a:t>
            </a:r>
          </a:p>
        </p:txBody>
      </p:sp>
      <p:sp>
        <p:nvSpPr>
          <p:cNvPr id="16387" name="Content Placeholder 2"/>
          <p:cNvSpPr>
            <a:spLocks noGrp="1"/>
          </p:cNvSpPr>
          <p:nvPr>
            <p:ph idx="1"/>
          </p:nvPr>
        </p:nvSpPr>
        <p:spPr>
          <a:xfrm>
            <a:off x="342900" y="990600"/>
            <a:ext cx="8420100" cy="5135563"/>
          </a:xfrm>
        </p:spPr>
        <p:txBody>
          <a:bodyPr/>
          <a:lstStyle/>
          <a:p>
            <a:pPr algn="just" eaLnBrk="1" hangingPunct="1">
              <a:spcAft>
                <a:spcPts val="1200"/>
              </a:spcAft>
            </a:pPr>
            <a:r>
              <a:rPr lang="en-US" altLang="en-US" sz="2400" dirty="0" smtClean="0"/>
              <a:t>During Phase – 1 of implementation, starting in July’2013, </a:t>
            </a:r>
            <a:r>
              <a:rPr lang="en-US" altLang="en-US" sz="2400" dirty="0" err="1" smtClean="0"/>
              <a:t>programme</a:t>
            </a:r>
            <a:r>
              <a:rPr lang="en-US" altLang="en-US" sz="2400" dirty="0" smtClean="0"/>
              <a:t> was launched at </a:t>
            </a:r>
            <a:r>
              <a:rPr lang="en-US" altLang="en-US" sz="2400" b="1" dirty="0" smtClean="0"/>
              <a:t>17 cities</a:t>
            </a:r>
            <a:r>
              <a:rPr lang="en-US" altLang="en-US" sz="2400" dirty="0" smtClean="0"/>
              <a:t>, with a total of  </a:t>
            </a:r>
            <a:r>
              <a:rPr lang="en-US" altLang="en-US" sz="2400" b="1" dirty="0" smtClean="0">
                <a:solidFill>
                  <a:srgbClr val="FF0000"/>
                </a:solidFill>
              </a:rPr>
              <a:t>5005 students </a:t>
            </a:r>
            <a:r>
              <a:rPr lang="en-US" altLang="en-US" sz="2400" dirty="0" smtClean="0">
                <a:solidFill>
                  <a:srgbClr val="FF0000"/>
                </a:solidFill>
              </a:rPr>
              <a:t> allotted</a:t>
            </a:r>
            <a:r>
              <a:rPr lang="en-US" altLang="en-US" sz="2400" dirty="0" smtClean="0"/>
              <a:t>. </a:t>
            </a:r>
          </a:p>
          <a:p>
            <a:pPr algn="just" eaLnBrk="1" hangingPunct="1">
              <a:spcAft>
                <a:spcPts val="1200"/>
              </a:spcAft>
            </a:pPr>
            <a:r>
              <a:rPr lang="en-US" altLang="en-US" sz="2400" dirty="0" smtClean="0"/>
              <a:t>Further, </a:t>
            </a:r>
            <a:r>
              <a:rPr lang="en-US" altLang="en-US" sz="2400" b="1" dirty="0" smtClean="0"/>
              <a:t>9 cities </a:t>
            </a:r>
            <a:r>
              <a:rPr lang="en-US" altLang="en-US" sz="2400" dirty="0" smtClean="0"/>
              <a:t>were added in Phase -2 in Sept’2013, with a total of  </a:t>
            </a:r>
            <a:r>
              <a:rPr lang="en-US" altLang="en-US" sz="2400" b="1" dirty="0" smtClean="0">
                <a:solidFill>
                  <a:srgbClr val="FF0000"/>
                </a:solidFill>
              </a:rPr>
              <a:t>2669 students </a:t>
            </a:r>
            <a:r>
              <a:rPr lang="en-US" altLang="en-US" sz="2400" dirty="0" smtClean="0">
                <a:solidFill>
                  <a:srgbClr val="FF0000"/>
                </a:solidFill>
              </a:rPr>
              <a:t>allotted.</a:t>
            </a:r>
          </a:p>
          <a:p>
            <a:pPr algn="just" eaLnBrk="1" hangingPunct="1">
              <a:spcAft>
                <a:spcPts val="1200"/>
              </a:spcAft>
            </a:pPr>
            <a:r>
              <a:rPr lang="en-US" altLang="en-US" sz="2400" dirty="0" smtClean="0"/>
              <a:t>A total of </a:t>
            </a:r>
            <a:r>
              <a:rPr lang="en-US" altLang="en-US" sz="2400" b="1" dirty="0" smtClean="0"/>
              <a:t>915 Engineering Colleges </a:t>
            </a:r>
            <a:r>
              <a:rPr lang="en-US" altLang="en-US" sz="2400" dirty="0" smtClean="0"/>
              <a:t>are presently engaged</a:t>
            </a:r>
          </a:p>
          <a:p>
            <a:pPr algn="just" eaLnBrk="1" hangingPunct="1">
              <a:spcAft>
                <a:spcPts val="1200"/>
              </a:spcAft>
            </a:pPr>
            <a:r>
              <a:rPr lang="en-US" altLang="en-US" sz="2400" dirty="0" smtClean="0"/>
              <a:t>BSNL has plans to expand the </a:t>
            </a:r>
            <a:r>
              <a:rPr lang="en-US" altLang="en-US" sz="2400" dirty="0" err="1" smtClean="0"/>
              <a:t>programme</a:t>
            </a:r>
            <a:r>
              <a:rPr lang="en-US" altLang="en-US" sz="2400" dirty="0" smtClean="0"/>
              <a:t> further to </a:t>
            </a:r>
            <a:r>
              <a:rPr lang="en-US" altLang="en-US" sz="2400" b="1" dirty="0" smtClean="0"/>
              <a:t>50 more cities</a:t>
            </a:r>
            <a:r>
              <a:rPr lang="en-US" altLang="en-US" sz="2400" dirty="0" smtClean="0"/>
              <a:t>, catering to a total demand of around </a:t>
            </a:r>
            <a:r>
              <a:rPr lang="en-US" altLang="en-US" sz="2400" b="1" dirty="0" smtClean="0"/>
              <a:t>25,000 students </a:t>
            </a:r>
            <a:r>
              <a:rPr lang="en-US" altLang="en-US" sz="2400" dirty="0" smtClean="0"/>
              <a:t>every year. </a:t>
            </a: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87</a:t>
            </a:fld>
            <a:endParaRPr lang="en-US" dirty="0"/>
          </a:p>
        </p:txBody>
      </p:sp>
    </p:spTree>
    <p:extLst>
      <p:ext uri="{BB962C8B-B14F-4D97-AF65-F5344CB8AC3E}">
        <p14:creationId xmlns:p14="http://schemas.microsoft.com/office/powerpoint/2010/main" xmlns="" val="8396364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76200"/>
            <a:ext cx="6858000" cy="730250"/>
          </a:xfrm>
        </p:spPr>
        <p:txBody>
          <a:bodyPr/>
          <a:lstStyle/>
          <a:p>
            <a:pPr eaLnBrk="1" hangingPunct="1"/>
            <a:r>
              <a:rPr lang="en-US" altLang="en-US" sz="3200" b="1" smtClean="0"/>
              <a:t>EETP: Looking Forward</a:t>
            </a:r>
          </a:p>
        </p:txBody>
      </p:sp>
      <p:sp>
        <p:nvSpPr>
          <p:cNvPr id="17411" name="Content Placeholder 2"/>
          <p:cNvSpPr>
            <a:spLocks noGrp="1"/>
          </p:cNvSpPr>
          <p:nvPr>
            <p:ph idx="1"/>
          </p:nvPr>
        </p:nvSpPr>
        <p:spPr>
          <a:xfrm>
            <a:off x="266700" y="762000"/>
            <a:ext cx="8648700" cy="5638800"/>
          </a:xfrm>
        </p:spPr>
        <p:txBody>
          <a:bodyPr/>
          <a:lstStyle/>
          <a:p>
            <a:pPr eaLnBrk="1" hangingPunct="1">
              <a:lnSpc>
                <a:spcPct val="90000"/>
              </a:lnSpc>
            </a:pPr>
            <a:r>
              <a:rPr lang="en-US" altLang="en-US" sz="2300" smtClean="0"/>
              <a:t>Country on an Inflexion point of Youth potential</a:t>
            </a:r>
          </a:p>
          <a:p>
            <a:pPr eaLnBrk="1" hangingPunct="1">
              <a:lnSpc>
                <a:spcPct val="90000"/>
              </a:lnSpc>
            </a:pPr>
            <a:r>
              <a:rPr lang="en-US" altLang="en-US" sz="2300" smtClean="0"/>
              <a:t>430 Million populace in the age bracket of 15-34</a:t>
            </a:r>
          </a:p>
          <a:p>
            <a:pPr eaLnBrk="1" hangingPunct="1">
              <a:lnSpc>
                <a:spcPct val="90000"/>
              </a:lnSpc>
            </a:pPr>
            <a:r>
              <a:rPr lang="en-US" altLang="en-US" sz="2300" smtClean="0"/>
              <a:t>Challenge of creative engagement &amp; to avoid disruptive aggregation</a:t>
            </a:r>
          </a:p>
          <a:p>
            <a:pPr eaLnBrk="1" hangingPunct="1">
              <a:lnSpc>
                <a:spcPct val="90000"/>
              </a:lnSpc>
            </a:pPr>
            <a:r>
              <a:rPr lang="en-US" altLang="en-US" sz="2300" smtClean="0"/>
              <a:t>Need for Relevant and Adaptive Education, linked with Employment</a:t>
            </a:r>
          </a:p>
          <a:p>
            <a:pPr eaLnBrk="1" hangingPunct="1">
              <a:lnSpc>
                <a:spcPct val="90000"/>
              </a:lnSpc>
            </a:pPr>
            <a:r>
              <a:rPr lang="en-US" altLang="en-US" sz="2300" smtClean="0"/>
              <a:t>Focus on Productivity &amp; Production</a:t>
            </a:r>
          </a:p>
          <a:p>
            <a:pPr eaLnBrk="1" hangingPunct="1">
              <a:lnSpc>
                <a:spcPct val="90000"/>
              </a:lnSpc>
              <a:buFontTx/>
              <a:buNone/>
            </a:pPr>
            <a:r>
              <a:rPr lang="en-US" altLang="en-US" sz="2300" b="1" u="sng" smtClean="0"/>
              <a:t>There is a need for:</a:t>
            </a:r>
          </a:p>
          <a:p>
            <a:pPr eaLnBrk="1" hangingPunct="1">
              <a:lnSpc>
                <a:spcPct val="90000"/>
              </a:lnSpc>
            </a:pPr>
            <a:r>
              <a:rPr lang="en-US" altLang="en-US" sz="2300" smtClean="0"/>
              <a:t>EETP to be made mandatory in curriculum of Engineering/ Diploma colleges .</a:t>
            </a:r>
          </a:p>
          <a:p>
            <a:pPr eaLnBrk="1" hangingPunct="1">
              <a:lnSpc>
                <a:spcPct val="90000"/>
              </a:lnSpc>
            </a:pPr>
            <a:r>
              <a:rPr lang="en-US" altLang="en-US" sz="2300" smtClean="0"/>
              <a:t>Faculty development to be included in EETP.</a:t>
            </a:r>
          </a:p>
          <a:p>
            <a:pPr eaLnBrk="1" hangingPunct="1">
              <a:lnSpc>
                <a:spcPct val="90000"/>
              </a:lnSpc>
            </a:pPr>
            <a:r>
              <a:rPr lang="en-US" altLang="en-US" sz="2300" smtClean="0"/>
              <a:t>Phased Expansion in 50 more cites and in future in all potential locations.</a:t>
            </a:r>
          </a:p>
          <a:p>
            <a:pPr eaLnBrk="1" hangingPunct="1">
              <a:lnSpc>
                <a:spcPct val="90000"/>
              </a:lnSpc>
            </a:pPr>
            <a:r>
              <a:rPr lang="en-US" altLang="en-US" sz="2300" smtClean="0"/>
              <a:t>Facilitating, proliferation &amp; delivery of EETP thru other partners, as well.</a:t>
            </a:r>
          </a:p>
          <a:p>
            <a:pPr eaLnBrk="1" hangingPunct="1">
              <a:lnSpc>
                <a:spcPct val="90000"/>
              </a:lnSpc>
            </a:pPr>
            <a:r>
              <a:rPr lang="en-US" altLang="en-US" sz="2300" smtClean="0"/>
              <a:t>Building foundation for  Telecom-theme based Innovation centers for students/researchers/academic institutions and industry.</a:t>
            </a:r>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2" name="Slide Number Placeholder 1"/>
          <p:cNvSpPr>
            <a:spLocks noGrp="1"/>
          </p:cNvSpPr>
          <p:nvPr>
            <p:ph type="sldNum" sz="quarter" idx="12"/>
          </p:nvPr>
        </p:nvSpPr>
        <p:spPr/>
        <p:txBody>
          <a:bodyPr/>
          <a:lstStyle/>
          <a:p>
            <a:pPr>
              <a:defRPr/>
            </a:pPr>
            <a:fld id="{6B84E964-8750-4107-9D4B-1CA03403491B}" type="slidenum">
              <a:rPr lang="en-US" smtClean="0"/>
              <a:pPr>
                <a:defRPr/>
              </a:pPr>
              <a:t>88</a:t>
            </a:fld>
            <a:endParaRPr lang="en-US" dirty="0"/>
          </a:p>
        </p:txBody>
      </p:sp>
    </p:spTree>
    <p:extLst>
      <p:ext uri="{BB962C8B-B14F-4D97-AF65-F5344CB8AC3E}">
        <p14:creationId xmlns:p14="http://schemas.microsoft.com/office/powerpoint/2010/main" xmlns="" val="34535059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p:spPr>
        <p:txBody>
          <a:bodyPr/>
          <a:lstStyle/>
          <a:p>
            <a:pPr algn="just">
              <a:buFont typeface="Wingdings" pitchFamily="2" charset="2"/>
              <a:buChar char="Ø"/>
            </a:pPr>
            <a:r>
              <a:rPr lang="en-US" altLang="en-US" sz="2800" smtClean="0"/>
              <a:t>EETP is a joint initiative of AICTE &amp; BSNL with the objective </a:t>
            </a:r>
            <a:r>
              <a:rPr lang="en-US" altLang="en-US" sz="2800" b="1" smtClean="0"/>
              <a:t>to enhance the competence and employability of the students by providing skill-based training in the training facilities of BSNL. </a:t>
            </a:r>
          </a:p>
          <a:p>
            <a:pPr algn="just">
              <a:buFont typeface="Wingdings" pitchFamily="2" charset="2"/>
              <a:buChar char="Ø"/>
            </a:pPr>
            <a:endParaRPr lang="en-US" altLang="en-US" sz="2800" b="1" smtClean="0"/>
          </a:p>
          <a:p>
            <a:pPr algn="just">
              <a:buFont typeface="Wingdings" pitchFamily="2" charset="2"/>
              <a:buChar char="Ø"/>
            </a:pPr>
            <a:r>
              <a:rPr lang="en-US" altLang="en-US" sz="2800" smtClean="0"/>
              <a:t>The Agreement was signed by AICTE and BSNL on 27.02.2013 in the presence of Hon’ble Minister HRD, Dr. M. M. Pallam Raju.</a:t>
            </a:r>
          </a:p>
          <a:p>
            <a:pPr algn="just">
              <a:buFontTx/>
              <a:buNone/>
            </a:pPr>
            <a:endParaRPr lang="en-US" altLang="en-US" sz="2800" b="1" smtClean="0"/>
          </a:p>
          <a:p>
            <a:pPr algn="just">
              <a:buFontTx/>
              <a:buNone/>
            </a:pPr>
            <a:endParaRPr lang="en-US" altLang="en-US" sz="2800" smtClean="0"/>
          </a:p>
        </p:txBody>
      </p:sp>
      <p:sp>
        <p:nvSpPr>
          <p:cNvPr id="19460" name="TextBox 12"/>
          <p:cNvSpPr txBox="1">
            <a:spLocks noChangeArrowheads="1"/>
          </p:cNvSpPr>
          <p:nvPr/>
        </p:nvSpPr>
        <p:spPr bwMode="auto">
          <a:xfrm>
            <a:off x="0" y="203200"/>
            <a:ext cx="8382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800" b="1" dirty="0" smtClean="0">
                <a:solidFill>
                  <a:schemeClr val="bg1"/>
                </a:solidFill>
              </a:rPr>
              <a:t>Employability Enhancement Training Program </a:t>
            </a:r>
            <a:r>
              <a:rPr lang="en-US" altLang="en-US" sz="3200" b="1" dirty="0" smtClean="0">
                <a:solidFill>
                  <a:schemeClr val="bg2">
                    <a:lumMod val="50000"/>
                  </a:schemeClr>
                </a:solidFill>
              </a:rPr>
              <a:t>(EETP) </a:t>
            </a: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89</a:t>
            </a:fld>
            <a:endParaRPr lang="en-US" dirty="0"/>
          </a:p>
        </p:txBody>
      </p:sp>
    </p:spTree>
    <p:extLst>
      <p:ext uri="{BB962C8B-B14F-4D97-AF65-F5344CB8AC3E}">
        <p14:creationId xmlns:p14="http://schemas.microsoft.com/office/powerpoint/2010/main" xmlns="" val="121676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RTTCs</a:t>
            </a:r>
            <a:endParaRPr lang="en-GB"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23324" t="6582" r="26938"/>
          <a:stretch/>
        </p:blipFill>
        <p:spPr bwMode="auto">
          <a:xfrm>
            <a:off x="3276600" y="762000"/>
            <a:ext cx="4853615" cy="51252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228600" y="838200"/>
            <a:ext cx="2514600" cy="4801314"/>
          </a:xfrm>
          <a:prstGeom prst="rect">
            <a:avLst/>
          </a:prstGeom>
          <a:noFill/>
        </p:spPr>
        <p:txBody>
          <a:bodyPr wrap="square" rtlCol="0">
            <a:spAutoFit/>
          </a:bodyPr>
          <a:lstStyle/>
          <a:p>
            <a:pPr marL="342900" indent="-342900">
              <a:buFont typeface="+mj-lt"/>
              <a:buAutoNum type="arabicPeriod"/>
            </a:pPr>
            <a:r>
              <a:rPr lang="en-US" b="1" dirty="0" smtClean="0"/>
              <a:t>RTTC Ahmedabad</a:t>
            </a:r>
          </a:p>
          <a:p>
            <a:pPr marL="342900" indent="-342900">
              <a:buFont typeface="+mj-lt"/>
              <a:buAutoNum type="arabicPeriod"/>
            </a:pPr>
            <a:r>
              <a:rPr lang="en-US" b="1" dirty="0" smtClean="0"/>
              <a:t>RTTC Bhubaneshwar</a:t>
            </a:r>
          </a:p>
          <a:p>
            <a:pPr marL="342900" indent="-342900">
              <a:buFont typeface="+mj-lt"/>
              <a:buAutoNum type="arabicPeriod"/>
            </a:pPr>
            <a:r>
              <a:rPr lang="en-US" b="1" dirty="0" smtClean="0"/>
              <a:t>RTTC Chennai</a:t>
            </a:r>
          </a:p>
          <a:p>
            <a:pPr marL="342900" indent="-342900">
              <a:buFont typeface="+mj-lt"/>
              <a:buAutoNum type="arabicPeriod"/>
            </a:pPr>
            <a:r>
              <a:rPr lang="en-US" b="1" dirty="0" smtClean="0"/>
              <a:t>RGMTTC Chennai</a:t>
            </a:r>
          </a:p>
          <a:p>
            <a:pPr marL="342900" indent="-342900">
              <a:buFont typeface="+mj-lt"/>
              <a:buAutoNum type="arabicPeriod"/>
            </a:pPr>
            <a:r>
              <a:rPr lang="en-US" b="1" dirty="0" smtClean="0"/>
              <a:t>RTTC Guwahati</a:t>
            </a:r>
          </a:p>
          <a:p>
            <a:pPr marL="342900" indent="-342900">
              <a:buFont typeface="+mj-lt"/>
              <a:buAutoNum type="arabicPeriod"/>
            </a:pPr>
            <a:r>
              <a:rPr lang="en-US" b="1" dirty="0" smtClean="0"/>
              <a:t>RTTC Hyderabad</a:t>
            </a:r>
          </a:p>
          <a:p>
            <a:pPr marL="342900" indent="-342900">
              <a:buFont typeface="+mj-lt"/>
              <a:buAutoNum type="arabicPeriod"/>
            </a:pPr>
            <a:r>
              <a:rPr lang="en-US" b="1" dirty="0" smtClean="0"/>
              <a:t>RTTC Jaipur</a:t>
            </a:r>
          </a:p>
          <a:p>
            <a:pPr marL="342900" indent="-342900">
              <a:buFont typeface="+mj-lt"/>
              <a:buAutoNum type="arabicPeriod"/>
            </a:pPr>
            <a:r>
              <a:rPr lang="en-US" b="1" dirty="0" smtClean="0"/>
              <a:t>RTTC </a:t>
            </a:r>
            <a:r>
              <a:rPr lang="en-US" b="1" dirty="0" err="1" smtClean="0"/>
              <a:t>Kalyani</a:t>
            </a:r>
            <a:endParaRPr lang="en-US" b="1" dirty="0" smtClean="0"/>
          </a:p>
          <a:p>
            <a:pPr marL="342900" indent="-342900">
              <a:buFont typeface="+mj-lt"/>
              <a:buAutoNum type="arabicPeriod"/>
            </a:pPr>
            <a:r>
              <a:rPr lang="en-US" b="1" dirty="0" smtClean="0"/>
              <a:t>RTTC </a:t>
            </a:r>
            <a:r>
              <a:rPr lang="en-US" b="1" dirty="0" err="1" smtClean="0"/>
              <a:t>Lucknow</a:t>
            </a:r>
            <a:endParaRPr lang="en-US" b="1" dirty="0" smtClean="0"/>
          </a:p>
          <a:p>
            <a:pPr marL="342900" indent="-342900">
              <a:buFont typeface="+mj-lt"/>
              <a:buAutoNum type="arabicPeriod"/>
            </a:pPr>
            <a:r>
              <a:rPr lang="en-US" b="1" dirty="0" smtClean="0"/>
              <a:t>RTTC </a:t>
            </a:r>
            <a:r>
              <a:rPr lang="en-US" b="1" dirty="0"/>
              <a:t>M</a:t>
            </a:r>
            <a:r>
              <a:rPr lang="en-US" b="1" dirty="0" smtClean="0"/>
              <a:t>ysore</a:t>
            </a:r>
          </a:p>
          <a:p>
            <a:pPr marL="342900" indent="-342900">
              <a:buFont typeface="+mj-lt"/>
              <a:buAutoNum type="arabicPeriod"/>
            </a:pPr>
            <a:r>
              <a:rPr lang="en-US" b="1" dirty="0" smtClean="0"/>
              <a:t>RTTC Nagpur</a:t>
            </a:r>
          </a:p>
          <a:p>
            <a:pPr marL="342900" indent="-342900">
              <a:buFont typeface="+mj-lt"/>
              <a:buAutoNum type="arabicPeriod"/>
            </a:pPr>
            <a:r>
              <a:rPr lang="en-US" b="1" dirty="0" smtClean="0"/>
              <a:t>RTTC Pune</a:t>
            </a:r>
          </a:p>
          <a:p>
            <a:pPr marL="342900" indent="-342900">
              <a:buFont typeface="+mj-lt"/>
              <a:buAutoNum type="arabicPeriod"/>
            </a:pPr>
            <a:r>
              <a:rPr lang="en-US" b="1" dirty="0" smtClean="0"/>
              <a:t>RTTC </a:t>
            </a:r>
            <a:r>
              <a:rPr lang="en-US" b="1" dirty="0" err="1" smtClean="0"/>
              <a:t>Rajpura</a:t>
            </a:r>
            <a:endParaRPr lang="en-US" b="1" dirty="0" smtClean="0"/>
          </a:p>
          <a:p>
            <a:pPr marL="342900" indent="-342900">
              <a:buFont typeface="+mj-lt"/>
              <a:buAutoNum type="arabicPeriod"/>
            </a:pPr>
            <a:r>
              <a:rPr lang="en-US" b="1" dirty="0" smtClean="0"/>
              <a:t>RTTC Ranchi</a:t>
            </a:r>
          </a:p>
          <a:p>
            <a:pPr marL="342900" indent="-342900">
              <a:buFont typeface="+mj-lt"/>
              <a:buAutoNum type="arabicPeriod"/>
            </a:pPr>
            <a:r>
              <a:rPr lang="en-US" b="1" dirty="0" smtClean="0"/>
              <a:t>RTTC Trivandrum</a:t>
            </a:r>
          </a:p>
          <a:p>
            <a:endParaRPr lang="en-US" dirty="0" smtClean="0"/>
          </a:p>
          <a:p>
            <a:endParaRPr lang="en-GB" dirty="0"/>
          </a:p>
        </p:txBody>
      </p:sp>
      <p:sp>
        <p:nvSpPr>
          <p:cNvPr id="4" name="Footer Placeholder 3"/>
          <p:cNvSpPr>
            <a:spLocks noGrp="1"/>
          </p:cNvSpPr>
          <p:nvPr>
            <p:ph type="ftr" sz="quarter" idx="11"/>
          </p:nvPr>
        </p:nvSpPr>
        <p:spPr/>
        <p:txBody>
          <a:bodyPr/>
          <a:lstStyle/>
          <a:p>
            <a:pPr>
              <a:defRPr/>
            </a:pPr>
            <a:r>
              <a:rPr lang="en-US" smtClean="0"/>
              <a:t>For Restricted Circulation</a:t>
            </a:r>
            <a:endParaRPr lang="en-US"/>
          </a:p>
        </p:txBody>
      </p:sp>
      <p:sp>
        <p:nvSpPr>
          <p:cNvPr id="5" name="Slide Number Placeholder 4"/>
          <p:cNvSpPr>
            <a:spLocks noGrp="1"/>
          </p:cNvSpPr>
          <p:nvPr>
            <p:ph type="sldNum" sz="quarter" idx="12"/>
          </p:nvPr>
        </p:nvSpPr>
        <p:spPr/>
        <p:txBody>
          <a:bodyPr/>
          <a:lstStyle/>
          <a:p>
            <a:pPr>
              <a:defRPr/>
            </a:pPr>
            <a:fld id="{6B84E964-8750-4107-9D4B-1CA03403491B}" type="slidenum">
              <a:rPr lang="en-US" smtClean="0"/>
              <a:pPr>
                <a:defRPr/>
              </a:pPr>
              <a:t>9</a:t>
            </a:fld>
            <a:endParaRPr lang="en-US" dirty="0"/>
          </a:p>
        </p:txBody>
      </p:sp>
    </p:spTree>
    <p:extLst>
      <p:ext uri="{BB962C8B-B14F-4D97-AF65-F5344CB8AC3E}">
        <p14:creationId xmlns:p14="http://schemas.microsoft.com/office/powerpoint/2010/main" xmlns="" val="8032140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85800" y="1524000"/>
            <a:ext cx="8077200" cy="3200400"/>
          </a:xfrm>
          <a:solidFill>
            <a:schemeClr val="accent1">
              <a:lumMod val="20000"/>
              <a:lumOff val="80000"/>
            </a:schemeClr>
          </a:solidFill>
        </p:spPr>
        <p:txBody>
          <a:bodyPr/>
          <a:lstStyle/>
          <a:p>
            <a:pPr algn="just">
              <a:lnSpc>
                <a:spcPct val="150000"/>
              </a:lnSpc>
              <a:buFontTx/>
              <a:buNone/>
              <a:defRPr/>
            </a:pPr>
            <a:r>
              <a:rPr lang="en-US" altLang="en-US" sz="2800" dirty="0" smtClean="0"/>
              <a:t>	To produce graduates fully equipped with required skills to achieve the highest personal and professional standards by means of intensive hands-on training on state-of-the-art telecom &amp; IT </a:t>
            </a:r>
            <a:r>
              <a:rPr lang="en-US" altLang="en-US" sz="2800" dirty="0" err="1" smtClean="0"/>
              <a:t>equipments</a:t>
            </a:r>
            <a:r>
              <a:rPr lang="en-US" altLang="en-US" sz="2800" dirty="0" smtClean="0"/>
              <a:t>.</a:t>
            </a:r>
          </a:p>
          <a:p>
            <a:pPr algn="just">
              <a:lnSpc>
                <a:spcPct val="150000"/>
              </a:lnSpc>
              <a:defRPr/>
            </a:pPr>
            <a:endParaRPr lang="en-US" altLang="en-US" sz="2800" dirty="0" smtClean="0"/>
          </a:p>
        </p:txBody>
      </p:sp>
      <p:sp>
        <p:nvSpPr>
          <p:cNvPr id="22531" name="Rectangle 1"/>
          <p:cNvSpPr>
            <a:spLocks noChangeArrowheads="1"/>
          </p:cNvSpPr>
          <p:nvPr/>
        </p:nvSpPr>
        <p:spPr bwMode="auto">
          <a:xfrm>
            <a:off x="207963" y="228600"/>
            <a:ext cx="50498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2"/>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a:solidFill>
                  <a:schemeClr val="bg1"/>
                </a:solidFill>
                <a:latin typeface="Arial" charset="0"/>
              </a:rPr>
              <a:t>EETP Mission statement </a:t>
            </a:r>
            <a:endParaRPr lang="en-US" altLang="en-US">
              <a:solidFill>
                <a:schemeClr val="bg1"/>
              </a:solidFill>
              <a:latin typeface="Arial" charset="0"/>
            </a:endParaRP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90</a:t>
            </a:fld>
            <a:endParaRPr lang="en-US" dirty="0"/>
          </a:p>
        </p:txBody>
      </p:sp>
    </p:spTree>
    <p:extLst>
      <p:ext uri="{BB962C8B-B14F-4D97-AF65-F5344CB8AC3E}">
        <p14:creationId xmlns:p14="http://schemas.microsoft.com/office/powerpoint/2010/main" xmlns="" val="35629955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152400"/>
            <a:ext cx="9144000" cy="685800"/>
          </a:xfrm>
        </p:spPr>
        <p:txBody>
          <a:bodyPr/>
          <a:lstStyle/>
          <a:p>
            <a:r>
              <a:rPr lang="en-US" altLang="en-US" b="1" smtClean="0"/>
              <a:t>Modes of Learning</a:t>
            </a:r>
          </a:p>
        </p:txBody>
      </p:sp>
      <p:graphicFrame>
        <p:nvGraphicFramePr>
          <p:cNvPr id="7" name="Diagram 6"/>
          <p:cNvGraphicFramePr/>
          <p:nvPr/>
        </p:nvGraphicFramePr>
        <p:xfrm>
          <a:off x="0" y="914400"/>
          <a:ext cx="8839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91</a:t>
            </a:fld>
            <a:endParaRPr lang="en-US" dirty="0"/>
          </a:p>
        </p:txBody>
      </p:sp>
    </p:spTree>
    <p:extLst>
      <p:ext uri="{BB962C8B-B14F-4D97-AF65-F5344CB8AC3E}">
        <p14:creationId xmlns:p14="http://schemas.microsoft.com/office/powerpoint/2010/main" xmlns="" val="33102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graphicEl>
                                              <a:dgm id="{E7929885-7DEE-4BD2-9ED9-F755036497BE}"/>
                                            </p:graphicEl>
                                          </p:spTgt>
                                        </p:tgtEl>
                                        <p:attrNameLst>
                                          <p:attrName>style.visibility</p:attrName>
                                        </p:attrNameLst>
                                      </p:cBhvr>
                                      <p:to>
                                        <p:strVal val="visible"/>
                                      </p:to>
                                    </p:set>
                                    <p:animEffect transition="in" filter="blinds(horizontal)">
                                      <p:cBhvr>
                                        <p:cTn id="7" dur="500"/>
                                        <p:tgtEl>
                                          <p:spTgt spid="7">
                                            <p:graphicEl>
                                              <a:dgm id="{E7929885-7DEE-4BD2-9ED9-F755036497B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graphicEl>
                                              <a:dgm id="{D733F6A1-4CF6-467E-A36A-0A220E539E6D}"/>
                                            </p:graphicEl>
                                          </p:spTgt>
                                        </p:tgtEl>
                                        <p:attrNameLst>
                                          <p:attrName>style.visibility</p:attrName>
                                        </p:attrNameLst>
                                      </p:cBhvr>
                                      <p:to>
                                        <p:strVal val="visible"/>
                                      </p:to>
                                    </p:set>
                                    <p:animEffect transition="in" filter="blinds(horizontal)">
                                      <p:cBhvr>
                                        <p:cTn id="12" dur="500"/>
                                        <p:tgtEl>
                                          <p:spTgt spid="7">
                                            <p:graphicEl>
                                              <a:dgm id="{D733F6A1-4CF6-467E-A36A-0A220E539E6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graphicEl>
                                              <a:dgm id="{EC4E8C93-70F9-49D6-A932-0EC377CDF454}"/>
                                            </p:graphicEl>
                                          </p:spTgt>
                                        </p:tgtEl>
                                        <p:attrNameLst>
                                          <p:attrName>style.visibility</p:attrName>
                                        </p:attrNameLst>
                                      </p:cBhvr>
                                      <p:to>
                                        <p:strVal val="visible"/>
                                      </p:to>
                                    </p:set>
                                    <p:animEffect transition="in" filter="blinds(horizontal)">
                                      <p:cBhvr>
                                        <p:cTn id="17" dur="500"/>
                                        <p:tgtEl>
                                          <p:spTgt spid="7">
                                            <p:graphicEl>
                                              <a:dgm id="{EC4E8C93-70F9-49D6-A932-0EC377CDF4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33400" y="1"/>
          <a:ext cx="8610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p:cNvCxnSpPr/>
          <p:nvPr/>
        </p:nvCxnSpPr>
        <p:spPr>
          <a:xfrm flipV="1">
            <a:off x="0" y="2895600"/>
            <a:ext cx="9144000" cy="0"/>
          </a:xfrm>
          <a:prstGeom prst="line">
            <a:avLst/>
          </a:prstGeom>
          <a:ln w="28575">
            <a:prstDash val="dash"/>
          </a:ln>
        </p:spPr>
        <p:style>
          <a:lnRef idx="1">
            <a:schemeClr val="dk1"/>
          </a:lnRef>
          <a:fillRef idx="0">
            <a:schemeClr val="dk1"/>
          </a:fillRef>
          <a:effectRef idx="0">
            <a:schemeClr val="dk1"/>
          </a:effectRef>
          <a:fontRef idx="minor">
            <a:schemeClr val="tx1"/>
          </a:fontRef>
        </p:style>
      </p:cxnSp>
      <p:graphicFrame>
        <p:nvGraphicFramePr>
          <p:cNvPr id="8" name="Content Placeholder 5"/>
          <p:cNvGraphicFramePr>
            <a:graphicFrameLocks/>
          </p:cNvGraphicFramePr>
          <p:nvPr/>
        </p:nvGraphicFramePr>
        <p:xfrm>
          <a:off x="1828800" y="2667000"/>
          <a:ext cx="5486400" cy="2514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Content Placeholder 5"/>
          <p:cNvGraphicFramePr>
            <a:graphicFrameLocks/>
          </p:cNvGraphicFramePr>
          <p:nvPr/>
        </p:nvGraphicFramePr>
        <p:xfrm>
          <a:off x="1295400" y="5105400"/>
          <a:ext cx="6705600" cy="152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10" name="Straight Connector 9"/>
          <p:cNvCxnSpPr/>
          <p:nvPr/>
        </p:nvCxnSpPr>
        <p:spPr>
          <a:xfrm flipV="1">
            <a:off x="0" y="5029200"/>
            <a:ext cx="9144000"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304800" y="49213"/>
            <a:ext cx="8991600" cy="646112"/>
          </a:xfrm>
          <a:prstGeom prst="rect">
            <a:avLst/>
          </a:prstGeom>
        </p:spPr>
        <p:txBody>
          <a:bodyPr>
            <a:spAutoFit/>
          </a:bodyPr>
          <a:lstStyle/>
          <a:p>
            <a:pPr>
              <a:defRPr/>
            </a:pPr>
            <a:r>
              <a:rPr lang="en-US" sz="3600" b="1" dirty="0">
                <a:solidFill>
                  <a:schemeClr val="bg1"/>
                </a:solidFill>
                <a:latin typeface="+mj-lt"/>
                <a:ea typeface="+mj-ea"/>
                <a:cs typeface="+mj-cs"/>
              </a:rPr>
              <a:t>EETP Organizational Structure </a:t>
            </a:r>
          </a:p>
        </p:txBody>
      </p:sp>
      <p:sp>
        <p:nvSpPr>
          <p:cNvPr id="14" name="TextBox 13"/>
          <p:cNvSpPr txBox="1">
            <a:spLocks noChangeArrowheads="1"/>
          </p:cNvSpPr>
          <p:nvPr/>
        </p:nvSpPr>
        <p:spPr bwMode="auto">
          <a:xfrm>
            <a:off x="0" y="990600"/>
            <a:ext cx="30210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17"/>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a:latin typeface="Arial" charset="0"/>
              </a:rPr>
              <a:t>Core Implementation Team</a:t>
            </a:r>
          </a:p>
          <a:p>
            <a:pPr algn="ctr" eaLnBrk="1" hangingPunct="1">
              <a:spcBef>
                <a:spcPct val="0"/>
              </a:spcBef>
              <a:buFontTx/>
              <a:buNone/>
            </a:pPr>
            <a:r>
              <a:rPr lang="en-US" altLang="en-US" sz="2000">
                <a:latin typeface="Arial" charset="0"/>
              </a:rPr>
              <a:t>At National Level</a:t>
            </a:r>
          </a:p>
        </p:txBody>
      </p:sp>
      <p:sp>
        <p:nvSpPr>
          <p:cNvPr id="15" name="TextBox 14"/>
          <p:cNvSpPr txBox="1">
            <a:spLocks noChangeArrowheads="1"/>
          </p:cNvSpPr>
          <p:nvPr/>
        </p:nvSpPr>
        <p:spPr bwMode="auto">
          <a:xfrm>
            <a:off x="0" y="3200400"/>
            <a:ext cx="29051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17"/>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a:latin typeface="Arial" charset="0"/>
              </a:rPr>
              <a:t>Circle Steering Committee</a:t>
            </a:r>
          </a:p>
          <a:p>
            <a:pPr algn="ctr" eaLnBrk="1" hangingPunct="1">
              <a:spcBef>
                <a:spcPct val="0"/>
              </a:spcBef>
              <a:buFontTx/>
              <a:buNone/>
            </a:pPr>
            <a:r>
              <a:rPr lang="en-US" altLang="en-US" sz="2000">
                <a:latin typeface="Arial" charset="0"/>
              </a:rPr>
              <a:t> at State level </a:t>
            </a:r>
          </a:p>
        </p:txBody>
      </p:sp>
      <p:sp>
        <p:nvSpPr>
          <p:cNvPr id="16" name="TextBox 15"/>
          <p:cNvSpPr txBox="1">
            <a:spLocks noChangeArrowheads="1"/>
          </p:cNvSpPr>
          <p:nvPr/>
        </p:nvSpPr>
        <p:spPr bwMode="auto">
          <a:xfrm>
            <a:off x="0" y="5334000"/>
            <a:ext cx="30654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17"/>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a:latin typeface="Arial" charset="0"/>
              </a:rPr>
              <a:t>BSNL Training  Provider (TP)</a:t>
            </a:r>
          </a:p>
        </p:txBody>
      </p:sp>
      <p:sp>
        <p:nvSpPr>
          <p:cNvPr id="17" name="TextBox 16"/>
          <p:cNvSpPr txBox="1">
            <a:spLocks noChangeArrowheads="1"/>
          </p:cNvSpPr>
          <p:nvPr/>
        </p:nvSpPr>
        <p:spPr bwMode="auto">
          <a:xfrm>
            <a:off x="6934200" y="6019800"/>
            <a:ext cx="2336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Blip>
                <a:blip r:embed="rId17"/>
              </a:buBlip>
              <a:defRPr sz="3200">
                <a:solidFill>
                  <a:schemeClr val="tx1"/>
                </a:solidFill>
                <a:latin typeface="Calibri" pitchFamily="34" charset="0"/>
              </a:defRPr>
            </a:lvl1pPr>
            <a:lvl2pPr marL="742950" indent="-285750" eaLnBrk="0" hangingPunct="0">
              <a:spcBef>
                <a:spcPct val="20000"/>
              </a:spcBef>
              <a:buClr>
                <a:schemeClr val="tx1"/>
              </a:buClr>
              <a:buFont typeface="Wingdings" pitchFamily="2" charset="2"/>
              <a:buChar char="§"/>
              <a:defRPr sz="2800">
                <a:solidFill>
                  <a:schemeClr val="tx1"/>
                </a:solidFill>
                <a:latin typeface="Calibri" pitchFamily="34" charset="0"/>
              </a:defRPr>
            </a:lvl2pPr>
            <a:lvl3pPr marL="1143000" indent="-228600" eaLnBrk="0" hangingPunct="0">
              <a:spcBef>
                <a:spcPct val="20000"/>
              </a:spcBef>
              <a:buClr>
                <a:srgbClr val="FF0000"/>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a:latin typeface="Arial" charset="0"/>
              </a:rPr>
              <a:t>Course coordinators </a:t>
            </a:r>
          </a:p>
          <a:p>
            <a:pPr algn="ctr" eaLnBrk="1" hangingPunct="1">
              <a:spcBef>
                <a:spcPct val="0"/>
              </a:spcBef>
              <a:buFontTx/>
              <a:buNone/>
            </a:pPr>
            <a:r>
              <a:rPr lang="en-US" altLang="en-US" sz="2000">
                <a:latin typeface="Arial" charset="0"/>
              </a:rPr>
              <a:t>(Course wise) </a:t>
            </a: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92</a:t>
            </a:fld>
            <a:endParaRPr lang="en-US" dirty="0"/>
          </a:p>
        </p:txBody>
      </p:sp>
    </p:spTree>
    <p:extLst>
      <p:ext uri="{BB962C8B-B14F-4D97-AF65-F5344CB8AC3E}">
        <p14:creationId xmlns:p14="http://schemas.microsoft.com/office/powerpoint/2010/main" xmlns="" val="2649036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Graphic spid="9" grpId="0">
        <p:bldAsOne/>
      </p:bldGraphic>
      <p:bldP spid="14" grpId="0"/>
      <p:bldP spid="15" grpId="0"/>
      <p:bldP spid="16" grpId="0"/>
      <p:bldP spid="1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Committees</a:t>
            </a:r>
            <a:endParaRPr lang="en-US" dirty="0"/>
          </a:p>
        </p:txBody>
      </p:sp>
      <p:sp>
        <p:nvSpPr>
          <p:cNvPr id="3" name="Content Placeholder 2"/>
          <p:cNvSpPr>
            <a:spLocks noGrp="1"/>
          </p:cNvSpPr>
          <p:nvPr>
            <p:ph idx="1"/>
          </p:nvPr>
        </p:nvSpPr>
        <p:spPr/>
        <p:txBody>
          <a:bodyPr/>
          <a:lstStyle/>
          <a:p>
            <a:r>
              <a:rPr lang="en-US" dirty="0" smtClean="0"/>
              <a:t>Web Portal Development Committee</a:t>
            </a:r>
          </a:p>
          <a:p>
            <a:pPr lvl="1"/>
            <a:r>
              <a:rPr lang="en-US" dirty="0" smtClean="0"/>
              <a:t>Hardware &amp; Software Requirement assessment</a:t>
            </a:r>
          </a:p>
          <a:p>
            <a:pPr lvl="1"/>
            <a:r>
              <a:rPr lang="en-US" dirty="0" smtClean="0"/>
              <a:t>Development of web pages, reports, different login platforms &amp; corresponding privileges</a:t>
            </a:r>
          </a:p>
          <a:p>
            <a:pPr lvl="1"/>
            <a:r>
              <a:rPr lang="en-US" dirty="0" smtClean="0"/>
              <a:t>Development of portal(secured)</a:t>
            </a:r>
          </a:p>
          <a:p>
            <a:pPr lvl="1"/>
            <a:r>
              <a:rPr lang="en-US" dirty="0" smtClean="0"/>
              <a:t>Feedback</a:t>
            </a:r>
            <a:r>
              <a:rPr lang="en-US" dirty="0"/>
              <a:t> </a:t>
            </a:r>
            <a:r>
              <a:rPr lang="en-US" dirty="0" smtClean="0"/>
              <a:t>&amp; Review </a:t>
            </a:r>
          </a:p>
          <a:p>
            <a:pPr marL="0" indent="0">
              <a:buNone/>
            </a:pPr>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93</a:t>
            </a:fld>
            <a:endParaRPr lang="en-US" dirty="0"/>
          </a:p>
        </p:txBody>
      </p:sp>
    </p:spTree>
    <p:extLst>
      <p:ext uri="{BB962C8B-B14F-4D97-AF65-F5344CB8AC3E}">
        <p14:creationId xmlns:p14="http://schemas.microsoft.com/office/powerpoint/2010/main" xmlns="" val="42837057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Committees</a:t>
            </a:r>
            <a:endParaRPr lang="en-US" dirty="0"/>
          </a:p>
        </p:txBody>
      </p:sp>
      <p:sp>
        <p:nvSpPr>
          <p:cNvPr id="3" name="Content Placeholder 2"/>
          <p:cNvSpPr>
            <a:spLocks noGrp="1"/>
          </p:cNvSpPr>
          <p:nvPr>
            <p:ph idx="1"/>
          </p:nvPr>
        </p:nvSpPr>
        <p:spPr>
          <a:xfrm>
            <a:off x="266700" y="914400"/>
            <a:ext cx="8610600" cy="5135563"/>
          </a:xfrm>
        </p:spPr>
        <p:txBody>
          <a:bodyPr/>
          <a:lstStyle/>
          <a:p>
            <a:r>
              <a:rPr lang="en-US" dirty="0" smtClean="0"/>
              <a:t>Content Development Committee</a:t>
            </a:r>
          </a:p>
          <a:p>
            <a:pPr lvl="1"/>
            <a:r>
              <a:rPr lang="en-US" dirty="0" smtClean="0"/>
              <a:t>Need assessment, </a:t>
            </a:r>
          </a:p>
          <a:p>
            <a:pPr lvl="1"/>
            <a:r>
              <a:rPr lang="en-US" dirty="0" smtClean="0"/>
              <a:t>Development </a:t>
            </a:r>
            <a:r>
              <a:rPr lang="en-US" dirty="0"/>
              <a:t>of </a:t>
            </a:r>
            <a:r>
              <a:rPr lang="en-US" dirty="0" smtClean="0"/>
              <a:t>Handout</a:t>
            </a:r>
          </a:p>
          <a:p>
            <a:pPr lvl="1"/>
            <a:r>
              <a:rPr lang="en-US" dirty="0" smtClean="0"/>
              <a:t>Development of Job-Aids</a:t>
            </a:r>
          </a:p>
          <a:p>
            <a:pPr lvl="1"/>
            <a:r>
              <a:rPr lang="en-US" dirty="0" smtClean="0"/>
              <a:t>Solution of Job aids &amp; Question Banks for exam.</a:t>
            </a:r>
            <a:endParaRPr lang="en-US" dirty="0"/>
          </a:p>
          <a:p>
            <a:pPr lvl="1"/>
            <a:r>
              <a:rPr lang="en-US" dirty="0" smtClean="0"/>
              <a:t>Uploading in web portal</a:t>
            </a:r>
          </a:p>
          <a:p>
            <a:pPr lvl="1"/>
            <a:r>
              <a:rPr lang="en-US" dirty="0"/>
              <a:t>Feedback &amp; Review </a:t>
            </a:r>
          </a:p>
          <a:p>
            <a:pPr lvl="1"/>
            <a:r>
              <a:rPr lang="en-US" dirty="0" smtClean="0"/>
              <a:t>Continual improvement. </a:t>
            </a:r>
            <a:endParaRPr lang="en-US" dirty="0"/>
          </a:p>
          <a:p>
            <a:endParaRPr lang="en-US" dirty="0"/>
          </a:p>
        </p:txBody>
      </p:sp>
      <p:sp>
        <p:nvSpPr>
          <p:cNvPr id="5" name="Footer Placeholder 4"/>
          <p:cNvSpPr>
            <a:spLocks noGrp="1"/>
          </p:cNvSpPr>
          <p:nvPr>
            <p:ph type="ftr" sz="quarter" idx="11"/>
          </p:nvPr>
        </p:nvSpPr>
        <p:spPr/>
        <p:txBody>
          <a:bodyPr/>
          <a:lstStyle/>
          <a:p>
            <a:pPr>
              <a:defRPr/>
            </a:pPr>
            <a:r>
              <a:rPr lang="en-US" smtClean="0"/>
              <a:t>For Restricted Circulation</a:t>
            </a:r>
            <a:endParaRPr lang="en-US"/>
          </a:p>
        </p:txBody>
      </p:sp>
      <p:sp>
        <p:nvSpPr>
          <p:cNvPr id="6" name="Slide Number Placeholder 5"/>
          <p:cNvSpPr>
            <a:spLocks noGrp="1"/>
          </p:cNvSpPr>
          <p:nvPr>
            <p:ph type="sldNum" sz="quarter" idx="12"/>
          </p:nvPr>
        </p:nvSpPr>
        <p:spPr/>
        <p:txBody>
          <a:bodyPr/>
          <a:lstStyle/>
          <a:p>
            <a:pPr>
              <a:defRPr/>
            </a:pPr>
            <a:fld id="{6B84E964-8750-4107-9D4B-1CA03403491B}" type="slidenum">
              <a:rPr lang="en-US" smtClean="0"/>
              <a:pPr>
                <a:defRPr/>
              </a:pPr>
              <a:t>94</a:t>
            </a:fld>
            <a:endParaRPr lang="en-US" dirty="0"/>
          </a:p>
        </p:txBody>
      </p:sp>
    </p:spTree>
    <p:extLst>
      <p:ext uri="{BB962C8B-B14F-4D97-AF65-F5344CB8AC3E}">
        <p14:creationId xmlns:p14="http://schemas.microsoft.com/office/powerpoint/2010/main" xmlns="" val="20791144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0"/>
            <a:ext cx="9144000" cy="838200"/>
          </a:xfrm>
        </p:spPr>
        <p:txBody>
          <a:bodyPr/>
          <a:lstStyle/>
          <a:p>
            <a:r>
              <a:rPr lang="en-US" altLang="en-US" b="1" smtClean="0"/>
              <a:t>Challenges</a:t>
            </a:r>
            <a:r>
              <a:rPr lang="en-US" altLang="en-US" smtClean="0"/>
              <a:t> </a:t>
            </a:r>
            <a:r>
              <a:rPr lang="en-US" altLang="en-US" b="1" smtClean="0"/>
              <a:t>faced during implementation </a:t>
            </a:r>
          </a:p>
        </p:txBody>
      </p:sp>
      <p:sp>
        <p:nvSpPr>
          <p:cNvPr id="3" name="Content Placeholder 2"/>
          <p:cNvSpPr>
            <a:spLocks noGrp="1"/>
          </p:cNvSpPr>
          <p:nvPr>
            <p:ph idx="1"/>
          </p:nvPr>
        </p:nvSpPr>
        <p:spPr>
          <a:xfrm>
            <a:off x="457200" y="1066800"/>
            <a:ext cx="8229600" cy="5105400"/>
          </a:xfrm>
        </p:spPr>
        <p:txBody>
          <a:bodyPr>
            <a:normAutofit fontScale="92500" lnSpcReduction="10000"/>
          </a:bodyPr>
          <a:lstStyle/>
          <a:p>
            <a:pPr>
              <a:buFont typeface="Wingdings" panose="05000000000000000000" pitchFamily="2" charset="2"/>
              <a:buChar char="Ø"/>
              <a:defRPr/>
            </a:pPr>
            <a:r>
              <a:rPr lang="en-US" dirty="0" smtClean="0"/>
              <a:t>Ensuring uniform delivery across the country.</a:t>
            </a:r>
          </a:p>
          <a:p>
            <a:pPr>
              <a:buFont typeface="Wingdings" panose="05000000000000000000" pitchFamily="2" charset="2"/>
              <a:buChar char="Ø"/>
              <a:defRPr/>
            </a:pPr>
            <a:endParaRPr lang="en-US" dirty="0" smtClean="0"/>
          </a:p>
          <a:p>
            <a:pPr>
              <a:buFont typeface="Wingdings" panose="05000000000000000000" pitchFamily="2" charset="2"/>
              <a:buChar char="Ø"/>
              <a:defRPr/>
            </a:pPr>
            <a:r>
              <a:rPr lang="en-US" dirty="0" smtClean="0"/>
              <a:t>Making  on-line web portal interactive.</a:t>
            </a:r>
          </a:p>
          <a:p>
            <a:pPr>
              <a:buFont typeface="Wingdings" panose="05000000000000000000" pitchFamily="2" charset="2"/>
              <a:buChar char="Ø"/>
              <a:defRPr/>
            </a:pPr>
            <a:endParaRPr lang="en-US" dirty="0" smtClean="0"/>
          </a:p>
          <a:p>
            <a:pPr>
              <a:buFont typeface="Wingdings" panose="05000000000000000000" pitchFamily="2" charset="2"/>
              <a:buChar char="Ø"/>
              <a:defRPr/>
            </a:pPr>
            <a:r>
              <a:rPr lang="en-US" dirty="0" smtClean="0"/>
              <a:t>Allocating lab resources exclusive for EETP students.</a:t>
            </a:r>
          </a:p>
          <a:p>
            <a:pPr>
              <a:buFont typeface="Wingdings" panose="05000000000000000000" pitchFamily="2" charset="2"/>
              <a:buChar char="Ø"/>
              <a:defRPr/>
            </a:pPr>
            <a:endParaRPr lang="en-US" dirty="0" smtClean="0"/>
          </a:p>
          <a:p>
            <a:pPr>
              <a:buFont typeface="Wingdings" panose="05000000000000000000" pitchFamily="2" charset="2"/>
              <a:buChar char="Ø"/>
              <a:defRPr/>
            </a:pPr>
            <a:r>
              <a:rPr lang="en-US" dirty="0" smtClean="0"/>
              <a:t>Preparation of schedule for EETP by matching the curriculum of colleges. (considering exams, holidays etc)</a:t>
            </a:r>
          </a:p>
          <a:p>
            <a:pPr>
              <a:defRPr/>
            </a:pPr>
            <a:endParaRPr lang="en-US" dirty="0" smtClean="0"/>
          </a:p>
          <a:p>
            <a:pPr marL="0" indent="0">
              <a:buFontTx/>
              <a:buNone/>
              <a:defRPr/>
            </a:pPr>
            <a:endParaRPr lang="en-US" dirty="0" smtClean="0"/>
          </a:p>
          <a:p>
            <a:pPr>
              <a:defRPr/>
            </a:pPr>
            <a:endParaRPr lang="en-US" dirty="0"/>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4" name="Slide Number Placeholder 3"/>
          <p:cNvSpPr>
            <a:spLocks noGrp="1"/>
          </p:cNvSpPr>
          <p:nvPr>
            <p:ph type="sldNum" sz="quarter" idx="12"/>
          </p:nvPr>
        </p:nvSpPr>
        <p:spPr/>
        <p:txBody>
          <a:bodyPr/>
          <a:lstStyle/>
          <a:p>
            <a:pPr>
              <a:defRPr/>
            </a:pPr>
            <a:fld id="{6B84E964-8750-4107-9D4B-1CA03403491B}" type="slidenum">
              <a:rPr lang="en-US" smtClean="0"/>
              <a:pPr>
                <a:defRPr/>
              </a:pPr>
              <a:t>95</a:t>
            </a:fld>
            <a:endParaRPr lang="en-US" dirty="0"/>
          </a:p>
        </p:txBody>
      </p:sp>
    </p:spTree>
    <p:extLst>
      <p:ext uri="{BB962C8B-B14F-4D97-AF65-F5344CB8AC3E}">
        <p14:creationId xmlns:p14="http://schemas.microsoft.com/office/powerpoint/2010/main" xmlns="" val="2962315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76200" y="0"/>
            <a:ext cx="9144000" cy="838200"/>
          </a:xfrm>
        </p:spPr>
        <p:txBody>
          <a:bodyPr/>
          <a:lstStyle/>
          <a:p>
            <a:r>
              <a:rPr lang="en-US" altLang="en-US" b="1" smtClean="0"/>
              <a:t>Program Implementation status : Phase - I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696996577"/>
              </p:ext>
            </p:extLst>
          </p:nvPr>
        </p:nvGraphicFramePr>
        <p:xfrm>
          <a:off x="609600" y="914400"/>
          <a:ext cx="7924800" cy="5587999"/>
        </p:xfrm>
        <a:graphic>
          <a:graphicData uri="http://schemas.openxmlformats.org/drawingml/2006/table">
            <a:tbl>
              <a:tblPr firstRow="1" bandRow="1">
                <a:tableStyleId>{46F890A9-2807-4EBB-B81D-B2AA78EC7F39}</a:tableStyleId>
              </a:tblPr>
              <a:tblGrid>
                <a:gridCol w="800485"/>
                <a:gridCol w="4482715"/>
                <a:gridCol w="2641600"/>
              </a:tblGrid>
              <a:tr h="477000">
                <a:tc>
                  <a:txBody>
                    <a:bodyPr/>
                    <a:lstStyle/>
                    <a:p>
                      <a:r>
                        <a:rPr lang="en-US" sz="2200" b="1" dirty="0" err="1" smtClean="0"/>
                        <a:t>S.No</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Status point</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Status </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000">
                <a:tc>
                  <a:txBody>
                    <a:bodyPr/>
                    <a:lstStyle/>
                    <a:p>
                      <a:r>
                        <a:rPr lang="en-US" sz="2200" b="1" dirty="0" smtClean="0"/>
                        <a:t>1</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 of Cities Covered</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17</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000">
                <a:tc>
                  <a:txBody>
                    <a:bodyPr/>
                    <a:lstStyle/>
                    <a:p>
                      <a:r>
                        <a:rPr lang="en-US" sz="2200" b="1" dirty="0" smtClean="0"/>
                        <a:t>2</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a:t>
                      </a:r>
                      <a:r>
                        <a:rPr lang="en-US" sz="2200" b="1" baseline="0" dirty="0" smtClean="0"/>
                        <a:t> of college covered </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584</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000">
                <a:tc>
                  <a:txBody>
                    <a:bodyPr/>
                    <a:lstStyle/>
                    <a:p>
                      <a:r>
                        <a:rPr lang="en-US" sz="2200" b="1" dirty="0" smtClean="0"/>
                        <a:t>3</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 of students allotted</a:t>
                      </a:r>
                      <a:r>
                        <a:rPr lang="en-US" sz="2200" b="1" baseline="0" dirty="0" smtClean="0"/>
                        <a:t> </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5005</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000">
                <a:tc>
                  <a:txBody>
                    <a:bodyPr/>
                    <a:lstStyle/>
                    <a:p>
                      <a:r>
                        <a:rPr lang="en-US" sz="2200" b="1" dirty="0" smtClean="0"/>
                        <a:t>4</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 of SMEs</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188</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443">
                <a:tc>
                  <a:txBody>
                    <a:bodyPr/>
                    <a:lstStyle/>
                    <a:p>
                      <a:r>
                        <a:rPr lang="en-US" sz="2200" b="1" dirty="0" smtClean="0"/>
                        <a:t>5</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Date of Start of the course</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t>15-07-2013</a:t>
                      </a: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1998">
                <a:tc>
                  <a:txBody>
                    <a:bodyPr/>
                    <a:lstStyle/>
                    <a:p>
                      <a:r>
                        <a:rPr lang="en-US" sz="2200" b="1" dirty="0" smtClean="0"/>
                        <a:t>6</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Number of queried solved</a:t>
                      </a:r>
                      <a:r>
                        <a:rPr lang="en-US" sz="2200" b="1" baseline="0" dirty="0" smtClean="0"/>
                        <a:t> through discussion forum</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t>427</a:t>
                      </a:r>
                    </a:p>
                    <a:p>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000">
                <a:tc>
                  <a:txBody>
                    <a:bodyPr/>
                    <a:lstStyle/>
                    <a:p>
                      <a:r>
                        <a:rPr lang="en-US" sz="2200" b="1" dirty="0" smtClean="0"/>
                        <a:t>7</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Average</a:t>
                      </a:r>
                      <a:r>
                        <a:rPr lang="en-US" sz="2200" b="1" baseline="0" dirty="0" smtClean="0"/>
                        <a:t> Course rating</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t>4.65 in the scale of 5</a:t>
                      </a: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2558">
                <a:tc>
                  <a:txBody>
                    <a:bodyPr/>
                    <a:lstStyle/>
                    <a:p>
                      <a:r>
                        <a:rPr lang="en-US" sz="2200" b="1" dirty="0" smtClean="0"/>
                        <a:t>8</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Status of the Program</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smtClean="0"/>
                        <a:t>BSNL Silver Certified </a:t>
                      </a:r>
                      <a:r>
                        <a:rPr lang="en-US" sz="2200" b="1" baseline="0" dirty="0" smtClean="0"/>
                        <a:t>completed</a:t>
                      </a:r>
                      <a:endParaRPr lang="en-US" sz="2200" b="1"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96</a:t>
            </a:fld>
            <a:endParaRPr lang="en-US" dirty="0"/>
          </a:p>
        </p:txBody>
      </p:sp>
    </p:spTree>
    <p:extLst>
      <p:ext uri="{BB962C8B-B14F-4D97-AF65-F5344CB8AC3E}">
        <p14:creationId xmlns:p14="http://schemas.microsoft.com/office/powerpoint/2010/main" xmlns="" val="11078414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 y="457200"/>
          <a:ext cx="35814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rotWithShape="1">
          <a:blip r:embed="rId7" cstate="print"/>
          <a:srcRect l="41148" t="12224" r="12389"/>
          <a:stretch/>
        </p:blipFill>
        <p:spPr bwMode="auto">
          <a:xfrm>
            <a:off x="3124200" y="437007"/>
            <a:ext cx="5976265" cy="626859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6" name="Rectangle 5"/>
          <p:cNvSpPr txBox="1">
            <a:spLocks noChangeArrowheads="1"/>
          </p:cNvSpPr>
          <p:nvPr/>
        </p:nvSpPr>
        <p:spPr bwMode="gray">
          <a:xfrm>
            <a:off x="0" y="11113"/>
            <a:ext cx="8534400" cy="533400"/>
          </a:xfrm>
          <a:prstGeom prst="rect">
            <a:avLst/>
          </a:prstGeom>
          <a:noFill/>
          <a:ln w="9525">
            <a:noFill/>
            <a:miter lim="800000"/>
            <a:headEnd/>
            <a:tailEnd/>
          </a:ln>
        </p:spPr>
        <p:txBody>
          <a:bodyPr lIns="0" rIns="0" anchor="ctr"/>
          <a:lstStyle/>
          <a:p>
            <a:pPr algn="ctr">
              <a:lnSpc>
                <a:spcPct val="95000"/>
              </a:lnSpc>
              <a:defRPr/>
            </a:pPr>
            <a:r>
              <a:rPr lang="en-US" sz="3600" b="1" dirty="0">
                <a:solidFill>
                  <a:schemeClr val="accent2"/>
                </a:solidFill>
                <a:latin typeface="+mj-lt"/>
                <a:ea typeface="+mj-ea"/>
                <a:cs typeface="+mj-cs"/>
              </a:rPr>
              <a:t>BSNL TPs in Phase- I</a:t>
            </a:r>
          </a:p>
        </p:txBody>
      </p:sp>
    </p:spTree>
    <p:extLst>
      <p:ext uri="{BB962C8B-B14F-4D97-AF65-F5344CB8AC3E}">
        <p14:creationId xmlns:p14="http://schemas.microsoft.com/office/powerpoint/2010/main" xmlns="" val="15312038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09600"/>
          <a:ext cx="35052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99" name="Rectangle 2"/>
          <p:cNvSpPr>
            <a:spLocks noChangeArrowheads="1"/>
          </p:cNvSpPr>
          <p:nvPr/>
        </p:nvSpPr>
        <p:spPr bwMode="auto">
          <a:xfrm>
            <a:off x="0" y="0"/>
            <a:ext cx="9144000" cy="619125"/>
          </a:xfrm>
          <a:prstGeom prst="rect">
            <a:avLst/>
          </a:prstGeom>
          <a:noFill/>
          <a:ln w="9525">
            <a:noFill/>
            <a:miter lim="800000"/>
            <a:headEnd/>
            <a:tailEnd/>
          </a:ln>
        </p:spPr>
        <p:txBody>
          <a:bodyPr>
            <a:spAutoFit/>
          </a:bodyPr>
          <a:lstStyle/>
          <a:p>
            <a:pPr algn="ctr">
              <a:lnSpc>
                <a:spcPct val="95000"/>
              </a:lnSpc>
              <a:defRPr/>
            </a:pPr>
            <a:r>
              <a:rPr lang="en-US" sz="3600" b="1" dirty="0">
                <a:solidFill>
                  <a:schemeClr val="accent2"/>
                </a:solidFill>
                <a:latin typeface="+mj-lt"/>
                <a:ea typeface="+mj-ea"/>
                <a:cs typeface="+mj-cs"/>
              </a:rPr>
              <a:t>BSNL TPs in Phase- II</a:t>
            </a:r>
          </a:p>
        </p:txBody>
      </p:sp>
      <p:pic>
        <p:nvPicPr>
          <p:cNvPr id="4" name="Picture 2"/>
          <p:cNvPicPr>
            <a:picLocks noChangeAspect="1" noChangeArrowheads="1"/>
          </p:cNvPicPr>
          <p:nvPr/>
        </p:nvPicPr>
        <p:blipFill rotWithShape="1">
          <a:blip r:embed="rId7" cstate="print"/>
          <a:srcRect l="42136" t="12224" r="12389"/>
          <a:stretch/>
        </p:blipFill>
        <p:spPr bwMode="auto">
          <a:xfrm>
            <a:off x="3124200" y="555909"/>
            <a:ext cx="5976937" cy="6019800"/>
          </a:xfrm>
          <a:prstGeom prst="rect">
            <a:avLst/>
          </a:prstGeom>
          <a:ln>
            <a:noFill/>
          </a:ln>
          <a:effectLst>
            <a:softEdge rad="112500"/>
          </a:effectLst>
        </p:spPr>
      </p:pic>
    </p:spTree>
    <p:extLst>
      <p:ext uri="{BB962C8B-B14F-4D97-AF65-F5344CB8AC3E}">
        <p14:creationId xmlns:p14="http://schemas.microsoft.com/office/powerpoint/2010/main" xmlns="" val="31066540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626159882"/>
              </p:ext>
            </p:extLst>
          </p:nvPr>
        </p:nvGraphicFramePr>
        <p:xfrm>
          <a:off x="533400" y="987425"/>
          <a:ext cx="7924800" cy="5294312"/>
        </p:xfrm>
        <a:graphic>
          <a:graphicData uri="http://schemas.openxmlformats.org/drawingml/2006/table">
            <a:tbl>
              <a:tblPr firstRow="1" bandRow="1">
                <a:tableStyleId>{46F890A9-2807-4EBB-B81D-B2AA78EC7F39}</a:tableStyleId>
              </a:tblPr>
              <a:tblGrid>
                <a:gridCol w="884172"/>
                <a:gridCol w="3764028"/>
                <a:gridCol w="3276600"/>
              </a:tblGrid>
              <a:tr h="426753">
                <a:tc>
                  <a:txBody>
                    <a:bodyPr/>
                    <a:lstStyle/>
                    <a:p>
                      <a:pPr algn="ctr">
                        <a:spcBef>
                          <a:spcPts val="600"/>
                        </a:spcBef>
                        <a:spcAft>
                          <a:spcPts val="600"/>
                        </a:spcAft>
                      </a:pPr>
                      <a:r>
                        <a:rPr lang="en-US" sz="2200" b="1" dirty="0" err="1" smtClean="0"/>
                        <a:t>S.No</a:t>
                      </a:r>
                      <a:r>
                        <a:rPr lang="en-US" sz="2200" b="1" dirty="0" smtClean="0"/>
                        <a:t>.</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200" b="1" dirty="0" smtClean="0"/>
                        <a:t>Status point</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200" b="1" dirty="0" smtClean="0"/>
                        <a:t>Status</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53">
                <a:tc>
                  <a:txBody>
                    <a:bodyPr/>
                    <a:lstStyle/>
                    <a:p>
                      <a:pPr>
                        <a:spcBef>
                          <a:spcPts val="600"/>
                        </a:spcBef>
                        <a:spcAft>
                          <a:spcPts val="600"/>
                        </a:spcAft>
                      </a:pPr>
                      <a:r>
                        <a:rPr lang="en-US" sz="2200" b="1" dirty="0" smtClean="0"/>
                        <a:t>1</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200" b="1" dirty="0" smtClean="0"/>
                        <a:t>Number of cities covered</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200" b="1" dirty="0" smtClean="0"/>
                        <a:t>9</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53">
                <a:tc>
                  <a:txBody>
                    <a:bodyPr/>
                    <a:lstStyle/>
                    <a:p>
                      <a:pPr>
                        <a:spcBef>
                          <a:spcPts val="600"/>
                        </a:spcBef>
                        <a:spcAft>
                          <a:spcPts val="600"/>
                        </a:spcAft>
                      </a:pPr>
                      <a:r>
                        <a:rPr lang="en-US" sz="2200" b="1" dirty="0" smtClean="0"/>
                        <a:t>1</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200" b="1" dirty="0" smtClean="0"/>
                        <a:t>Number</a:t>
                      </a:r>
                      <a:r>
                        <a:rPr lang="en-US" sz="2200" b="1" baseline="0" dirty="0" smtClean="0"/>
                        <a:t> of colleges covered </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200" b="1" dirty="0" smtClean="0"/>
                        <a:t>331</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53">
                <a:tc>
                  <a:txBody>
                    <a:bodyPr/>
                    <a:lstStyle/>
                    <a:p>
                      <a:pPr>
                        <a:spcBef>
                          <a:spcPts val="600"/>
                        </a:spcBef>
                        <a:spcAft>
                          <a:spcPts val="600"/>
                        </a:spcAft>
                      </a:pPr>
                      <a:r>
                        <a:rPr lang="en-US" sz="2200" b="1" dirty="0" smtClean="0"/>
                        <a:t>2</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Number of students </a:t>
                      </a:r>
                      <a:r>
                        <a:rPr lang="en-US" sz="2200" b="1" baseline="0" dirty="0" smtClean="0"/>
                        <a:t> allotted</a:t>
                      </a:r>
                      <a:endParaRPr lang="en-US" sz="2200" b="1" dirty="0" smtClean="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200" b="1" dirty="0" smtClean="0"/>
                        <a:t>2669</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53">
                <a:tc>
                  <a:txBody>
                    <a:bodyPr/>
                    <a:lstStyle/>
                    <a:p>
                      <a:pPr>
                        <a:spcBef>
                          <a:spcPts val="600"/>
                        </a:spcBef>
                        <a:spcAft>
                          <a:spcPts val="600"/>
                        </a:spcAft>
                      </a:pPr>
                      <a:r>
                        <a:rPr lang="en-US" sz="2200" b="1" dirty="0" smtClean="0"/>
                        <a:t>3</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Number of SMEs</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200" b="1" dirty="0" smtClean="0"/>
                        <a:t>82</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7664">
                <a:tc>
                  <a:txBody>
                    <a:bodyPr/>
                    <a:lstStyle/>
                    <a:p>
                      <a:pPr>
                        <a:spcBef>
                          <a:spcPts val="600"/>
                        </a:spcBef>
                        <a:spcAft>
                          <a:spcPts val="600"/>
                        </a:spcAft>
                      </a:pPr>
                      <a:r>
                        <a:rPr lang="en-US" sz="2200" b="1" dirty="0" smtClean="0"/>
                        <a:t>4</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Dat</a:t>
                      </a:r>
                      <a:r>
                        <a:rPr lang="en-US" sz="2200" b="1" baseline="0" dirty="0" smtClean="0"/>
                        <a:t>e of start</a:t>
                      </a:r>
                      <a:endParaRPr lang="en-US" sz="2200" b="1" dirty="0" smtClean="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16-09-2013</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59">
                <a:tc>
                  <a:txBody>
                    <a:bodyPr/>
                    <a:lstStyle/>
                    <a:p>
                      <a:pPr>
                        <a:spcBef>
                          <a:spcPts val="600"/>
                        </a:spcBef>
                        <a:spcAft>
                          <a:spcPts val="600"/>
                        </a:spcAft>
                      </a:pPr>
                      <a:r>
                        <a:rPr lang="en-US" sz="2200" b="1" dirty="0" smtClean="0"/>
                        <a:t>5</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Number of queried solved</a:t>
                      </a:r>
                      <a:r>
                        <a:rPr lang="en-US" sz="2200" b="1" baseline="0" dirty="0" smtClean="0"/>
                        <a:t> through discussion forum</a:t>
                      </a:r>
                      <a:endParaRPr lang="en-US" sz="2200" b="1" dirty="0" smtClean="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427</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884">
                <a:tc>
                  <a:txBody>
                    <a:bodyPr/>
                    <a:lstStyle/>
                    <a:p>
                      <a:pPr>
                        <a:spcBef>
                          <a:spcPts val="600"/>
                        </a:spcBef>
                        <a:spcAft>
                          <a:spcPts val="600"/>
                        </a:spcAft>
                      </a:pPr>
                      <a:r>
                        <a:rPr lang="en-US" sz="2200" b="1" dirty="0" smtClean="0"/>
                        <a:t>6</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Average</a:t>
                      </a:r>
                      <a:r>
                        <a:rPr lang="en-US" sz="2200" b="1" baseline="0" dirty="0" smtClean="0"/>
                        <a:t> Course rating</a:t>
                      </a:r>
                      <a:endParaRPr lang="en-US" sz="2200" b="1" dirty="0" smtClean="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4.65 in the scale of 5</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40">
                <a:tc>
                  <a:txBody>
                    <a:bodyPr/>
                    <a:lstStyle/>
                    <a:p>
                      <a:pPr>
                        <a:spcBef>
                          <a:spcPts val="600"/>
                        </a:spcBef>
                        <a:spcAft>
                          <a:spcPts val="600"/>
                        </a:spcAft>
                      </a:pPr>
                      <a:r>
                        <a:rPr lang="en-US" sz="2200" b="1" dirty="0" smtClean="0"/>
                        <a:t>7</a:t>
                      </a:r>
                      <a:endParaRPr lang="en-US" sz="2200" b="1"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Status of the Program</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200" b="1" dirty="0" smtClean="0"/>
                        <a:t>BSNL Silver Certified c</a:t>
                      </a:r>
                      <a:r>
                        <a:rPr lang="en-US" sz="2200" b="1" baseline="0" dirty="0" smtClean="0"/>
                        <a:t>ompleted</a:t>
                      </a:r>
                      <a:endParaRPr lang="en-US" sz="2200" b="1" dirty="0" smtClean="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6908" name="Title 1"/>
          <p:cNvSpPr>
            <a:spLocks noGrp="1"/>
          </p:cNvSpPr>
          <p:nvPr>
            <p:ph type="title"/>
          </p:nvPr>
        </p:nvSpPr>
        <p:spPr>
          <a:xfrm>
            <a:off x="76200" y="0"/>
            <a:ext cx="9144000" cy="838200"/>
          </a:xfrm>
        </p:spPr>
        <p:txBody>
          <a:bodyPr/>
          <a:lstStyle/>
          <a:p>
            <a:r>
              <a:rPr lang="en-US" altLang="en-US" b="1" smtClean="0"/>
              <a:t>Program Implementation status : Phase - II </a:t>
            </a:r>
          </a:p>
        </p:txBody>
      </p:sp>
      <p:sp>
        <p:nvSpPr>
          <p:cNvPr id="2" name="Footer Placeholder 1"/>
          <p:cNvSpPr>
            <a:spLocks noGrp="1"/>
          </p:cNvSpPr>
          <p:nvPr>
            <p:ph type="ftr" sz="quarter" idx="11"/>
          </p:nvPr>
        </p:nvSpPr>
        <p:spPr/>
        <p:txBody>
          <a:bodyPr/>
          <a:lstStyle/>
          <a:p>
            <a:pPr>
              <a:defRPr/>
            </a:pPr>
            <a:r>
              <a:rPr lang="en-US" smtClean="0"/>
              <a:t>For Restricted Circulation</a:t>
            </a:r>
            <a:endParaRPr lang="en-US"/>
          </a:p>
        </p:txBody>
      </p:sp>
      <p:sp>
        <p:nvSpPr>
          <p:cNvPr id="3" name="Slide Number Placeholder 2"/>
          <p:cNvSpPr>
            <a:spLocks noGrp="1"/>
          </p:cNvSpPr>
          <p:nvPr>
            <p:ph type="sldNum" sz="quarter" idx="12"/>
          </p:nvPr>
        </p:nvSpPr>
        <p:spPr/>
        <p:txBody>
          <a:bodyPr/>
          <a:lstStyle/>
          <a:p>
            <a:pPr>
              <a:defRPr/>
            </a:pPr>
            <a:fld id="{6B84E964-8750-4107-9D4B-1CA03403491B}" type="slidenum">
              <a:rPr lang="en-US" smtClean="0"/>
              <a:pPr>
                <a:defRPr/>
              </a:pPr>
              <a:t>99</a:t>
            </a:fld>
            <a:endParaRPr lang="en-US" dirty="0"/>
          </a:p>
        </p:txBody>
      </p:sp>
    </p:spTree>
    <p:extLst>
      <p:ext uri="{BB962C8B-B14F-4D97-AF65-F5344CB8AC3E}">
        <p14:creationId xmlns:p14="http://schemas.microsoft.com/office/powerpoint/2010/main" xmlns="" val="4259211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ALTTC">
      <a:dk1>
        <a:srgbClr val="1F497D"/>
      </a:dk1>
      <a:lt1>
        <a:srgbClr val="FFFFFF"/>
      </a:lt1>
      <a:dk2>
        <a:srgbClr val="112845"/>
      </a:dk2>
      <a:lt2>
        <a:srgbClr val="C6D9F0"/>
      </a:lt2>
      <a:accent1>
        <a:srgbClr val="4F81BD"/>
      </a:accent1>
      <a:accent2>
        <a:srgbClr val="C0504D"/>
      </a:accent2>
      <a:accent3>
        <a:srgbClr val="9BBB59"/>
      </a:accent3>
      <a:accent4>
        <a:srgbClr val="8064A2"/>
      </a:accent4>
      <a:accent5>
        <a:srgbClr val="4BACC6"/>
      </a:accent5>
      <a:accent6>
        <a:srgbClr val="F79646"/>
      </a:accent6>
      <a:hlink>
        <a:srgbClr val="FF6969"/>
      </a:hlink>
      <a:folHlink>
        <a:srgbClr val="F2F2F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LTTC">
    <a:dk1>
      <a:srgbClr val="1F497D"/>
    </a:dk1>
    <a:lt1>
      <a:srgbClr val="FFFFFF"/>
    </a:lt1>
    <a:dk2>
      <a:srgbClr val="112845"/>
    </a:dk2>
    <a:lt2>
      <a:srgbClr val="C6D9F0"/>
    </a:lt2>
    <a:accent1>
      <a:srgbClr val="4F81BD"/>
    </a:accent1>
    <a:accent2>
      <a:srgbClr val="C0504D"/>
    </a:accent2>
    <a:accent3>
      <a:srgbClr val="9BBB59"/>
    </a:accent3>
    <a:accent4>
      <a:srgbClr val="8064A2"/>
    </a:accent4>
    <a:accent5>
      <a:srgbClr val="4BACC6"/>
    </a:accent5>
    <a:accent6>
      <a:srgbClr val="F79646"/>
    </a:accent6>
    <a:hlink>
      <a:srgbClr val="FF6969"/>
    </a:hlink>
    <a:folHlink>
      <a:srgbClr val="F2F2F2"/>
    </a:folHlink>
  </a:clrScheme>
</a:themeOverride>
</file>

<file path=docProps/app.xml><?xml version="1.0" encoding="utf-8"?>
<Properties xmlns="http://schemas.openxmlformats.org/officeDocument/2006/extended-properties" xmlns:vt="http://schemas.openxmlformats.org/officeDocument/2006/docPropsVTypes">
  <Template/>
  <TotalTime>5662</TotalTime>
  <Words>4787</Words>
  <Application>Microsoft Office PowerPoint</Application>
  <PresentationFormat>On-screen Show (4:3)</PresentationFormat>
  <Paragraphs>1315</Paragraphs>
  <Slides>127</Slides>
  <Notes>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29" baseType="lpstr">
      <vt:lpstr>Default Theme</vt:lpstr>
      <vt:lpstr>Microsoft Office Excel 97-2003 Worksheet</vt:lpstr>
      <vt:lpstr>Skill Development Program-Presentation to DOT &amp; HR heads of TSPs </vt:lpstr>
      <vt:lpstr>BSNL Training Setup Hierarchy</vt:lpstr>
      <vt:lpstr>BSNL Training Set up</vt:lpstr>
      <vt:lpstr>BSNL Training Set Up</vt:lpstr>
      <vt:lpstr>Apex Training Centres</vt:lpstr>
      <vt:lpstr>BSNL Regional Training Centres</vt:lpstr>
      <vt:lpstr>Regional Training Centres</vt:lpstr>
      <vt:lpstr>Slide 8</vt:lpstr>
      <vt:lpstr>RTTCs</vt:lpstr>
      <vt:lpstr>CTTC &amp; DTTC</vt:lpstr>
      <vt:lpstr>Learning Platforms: </vt:lpstr>
      <vt:lpstr>BRBRAITT,Jabalpur-An Apex Training Centre</vt:lpstr>
      <vt:lpstr>Simultaneous Training Capacity- 588 Hostel Accommodation Capacity-434 </vt:lpstr>
      <vt:lpstr> VISION   </vt:lpstr>
      <vt:lpstr>Important  Labs at BRBRAITT</vt:lpstr>
      <vt:lpstr>Important  Labs Available in BRBRAITT</vt:lpstr>
      <vt:lpstr>Important  Labs Available in BRBRAITT</vt:lpstr>
      <vt:lpstr>Important  Labs at BRBRAITT</vt:lpstr>
      <vt:lpstr> MAJOR TRAINING ACTIVITIES </vt:lpstr>
      <vt:lpstr>MAJOR TRAINING ACTIVITIES</vt:lpstr>
      <vt:lpstr>1. CDOT LAB 2. CDOT cards Demonstration at CDOT MAX LAB</vt:lpstr>
      <vt:lpstr>DWDM Lab</vt:lpstr>
      <vt:lpstr>Broad Band  Multiplay</vt:lpstr>
      <vt:lpstr>1. OFC Splicer 2. OF Cable </vt:lpstr>
      <vt:lpstr>1. WAN Creation by students 2. Server Application Demonstration 3. Routers at LAB</vt:lpstr>
      <vt:lpstr>1. Students in MSC-s 2. Students BSC</vt:lpstr>
      <vt:lpstr>Slide 27</vt:lpstr>
      <vt:lpstr>Slide 28</vt:lpstr>
      <vt:lpstr>CDOT MAX-XL Lab</vt:lpstr>
      <vt:lpstr>Slide 30</vt:lpstr>
      <vt:lpstr>Slide 31</vt:lpstr>
      <vt:lpstr>Slide 32</vt:lpstr>
      <vt:lpstr>Slide 33</vt:lpstr>
      <vt:lpstr>Slide 34</vt:lpstr>
      <vt:lpstr>Slide 35</vt:lpstr>
      <vt:lpstr>Seminar Hall</vt:lpstr>
      <vt:lpstr>Bhatnagar Bhavan Hostel, BRBRAITT,Jabalpur</vt:lpstr>
      <vt:lpstr>Jagdish  Bhavan Hostel, BRBRAITT,Jabalpur</vt:lpstr>
      <vt:lpstr>Vikram Bhavan Hostel</vt:lpstr>
      <vt:lpstr>Number of students trained in at BRBRAITT</vt:lpstr>
      <vt:lpstr>Persons Trained BRBRAITT </vt:lpstr>
      <vt:lpstr>Training Mandays BRBRAITT</vt:lpstr>
      <vt:lpstr>Training Infratructure</vt:lpstr>
      <vt:lpstr>Training Infratructure</vt:lpstr>
      <vt:lpstr>Training Infratructure</vt:lpstr>
      <vt:lpstr>Training Infratructure</vt:lpstr>
      <vt:lpstr>Training Mandays</vt:lpstr>
      <vt:lpstr>Training Mandays</vt:lpstr>
      <vt:lpstr>Training Mandays</vt:lpstr>
      <vt:lpstr>Slide 50</vt:lpstr>
      <vt:lpstr>Important Courses Conducted</vt:lpstr>
      <vt:lpstr>Important Courses Conducted</vt:lpstr>
      <vt:lpstr>RTTC Bhubaneshwar</vt:lpstr>
      <vt:lpstr>RTTC Chennai (MaraimalaiNagar)</vt:lpstr>
      <vt:lpstr>RTTC Chennai (MaraimalaiNagar)</vt:lpstr>
      <vt:lpstr>RTTC Chennai (MaraimalaiNagar)</vt:lpstr>
      <vt:lpstr>RTTC Chennai (MaraimalaiNagar)</vt:lpstr>
      <vt:lpstr>RTTC Chennai (MaraimalaiNagar)</vt:lpstr>
      <vt:lpstr>RTTC Trivandrum</vt:lpstr>
      <vt:lpstr>RTTC Hyderabad</vt:lpstr>
      <vt:lpstr>RTTC Hyderabad</vt:lpstr>
      <vt:lpstr>RTTC Hyderabad</vt:lpstr>
      <vt:lpstr>RTTC Jaipur</vt:lpstr>
      <vt:lpstr>RTTC LUCKNOW </vt:lpstr>
      <vt:lpstr>RTTC Mysore </vt:lpstr>
      <vt:lpstr>RTTC Nagpur</vt:lpstr>
      <vt:lpstr>RTTC Pune </vt:lpstr>
      <vt:lpstr>RTTC Rajpura</vt:lpstr>
      <vt:lpstr>ARTTC Ranchi </vt:lpstr>
      <vt:lpstr>RGM TTC Chennai</vt:lpstr>
      <vt:lpstr>RGM TTC Chennai</vt:lpstr>
      <vt:lpstr>RGM TTC Chennai</vt:lpstr>
      <vt:lpstr>RTTC Guwahati</vt:lpstr>
      <vt:lpstr>RTTC Kalyani (NSCBTTC)</vt:lpstr>
      <vt:lpstr> BSNL Skill Development initiative</vt:lpstr>
      <vt:lpstr>EETP Evolution: The present environment </vt:lpstr>
      <vt:lpstr>EETP Evolution:Present ‘Employment’ scenario </vt:lpstr>
      <vt:lpstr>EETP Evolution: Requisite for Engineers  </vt:lpstr>
      <vt:lpstr>EETP Evolution: Telecommunications</vt:lpstr>
      <vt:lpstr>EETP: Vision</vt:lpstr>
      <vt:lpstr>EETP: Mission</vt:lpstr>
      <vt:lpstr>Slide 82</vt:lpstr>
      <vt:lpstr>EETP: Program Overview</vt:lpstr>
      <vt:lpstr>Slide 84</vt:lpstr>
      <vt:lpstr>Slide 85</vt:lpstr>
      <vt:lpstr>Slide 86</vt:lpstr>
      <vt:lpstr>EETP : Summary Status of the project </vt:lpstr>
      <vt:lpstr>EETP: Looking Forward</vt:lpstr>
      <vt:lpstr>Slide 89</vt:lpstr>
      <vt:lpstr>Slide 90</vt:lpstr>
      <vt:lpstr>Modes of Learning</vt:lpstr>
      <vt:lpstr>Slide 92</vt:lpstr>
      <vt:lpstr>Important Committees</vt:lpstr>
      <vt:lpstr>Important Committees</vt:lpstr>
      <vt:lpstr>Challenges faced during implementation </vt:lpstr>
      <vt:lpstr>Program Implementation status : Phase - I </vt:lpstr>
      <vt:lpstr>Slide 97</vt:lpstr>
      <vt:lpstr>Slide 98</vt:lpstr>
      <vt:lpstr>Program Implementation status : Phase - II </vt:lpstr>
      <vt:lpstr>Web Portal</vt:lpstr>
      <vt:lpstr>Slide 101</vt:lpstr>
      <vt:lpstr>Student Learning Flow Chart</vt:lpstr>
      <vt:lpstr>Features for Students</vt:lpstr>
      <vt:lpstr>Snapshot : EETP Students interface</vt:lpstr>
      <vt:lpstr>EETP Training Report</vt:lpstr>
      <vt:lpstr>Revenue Earned From Phase-I T.Ps.(17 Cities)</vt:lpstr>
      <vt:lpstr>Revenue Earned From Phase-II T.Ps.(09 Cities)</vt:lpstr>
      <vt:lpstr> Employability Enhancement Training Program (EETP)  </vt:lpstr>
      <vt:lpstr>Proposed  Phase-III 39 BSNL T.P.</vt:lpstr>
      <vt:lpstr>Slide 110</vt:lpstr>
      <vt:lpstr>Domain of Skills/courses conducted</vt:lpstr>
      <vt:lpstr>Domain of Skills/courses conducted</vt:lpstr>
      <vt:lpstr>Domain of Skills/courses conducted</vt:lpstr>
      <vt:lpstr>Courses Conducted for Non-BSNL</vt:lpstr>
      <vt:lpstr>Courses Conducted for Non-BSNL</vt:lpstr>
      <vt:lpstr>Present BSNL activities w.r.t Skill development:</vt:lpstr>
      <vt:lpstr>Present BSNL activities w.r.t Skill development:</vt:lpstr>
      <vt:lpstr>What BSNL can do w.r.t Skill development in telecom</vt:lpstr>
      <vt:lpstr>  </vt:lpstr>
      <vt:lpstr>Telecom trades/specializations suitable for introduction in ITIs.</vt:lpstr>
      <vt:lpstr>Potential Training</vt:lpstr>
      <vt:lpstr>Industry needs to project their requirements &amp; inputs</vt:lpstr>
      <vt:lpstr>DoT is requested to:</vt:lpstr>
      <vt:lpstr>W.r.t. Telecom trade in I.T.I.s</vt:lpstr>
      <vt:lpstr>BSNL may contribute on cost basis w.r.t telecom trade in ITIs</vt:lpstr>
      <vt:lpstr>Slide 126</vt:lpstr>
      <vt:lpstr>Slide 127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Omendra</dc:creator>
  <cp:lastModifiedBy>SKJ</cp:lastModifiedBy>
  <cp:revision>371</cp:revision>
  <dcterms:created xsi:type="dcterms:W3CDTF">2013-06-01T07:25:43Z</dcterms:created>
  <dcterms:modified xsi:type="dcterms:W3CDTF">2014-12-04T09:29:31Z</dcterms:modified>
</cp:coreProperties>
</file>